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6197"/>
  </p:normalViewPr>
  <p:slideViewPr>
    <p:cSldViewPr snapToGrid="0" snapToObjects="1">
      <p:cViewPr>
        <p:scale>
          <a:sx n="126" d="100"/>
          <a:sy n="126" d="100"/>
        </p:scale>
        <p:origin x="-8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CDF0C4-DFBC-42A3-8D08-604325C6AC91}" type="doc">
      <dgm:prSet loTypeId="urn:microsoft.com/office/officeart/2005/8/layout/vList2" loCatId="list" qsTypeId="urn:microsoft.com/office/officeart/2005/8/quickstyle/simple4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D64F0E0E-3A7D-4C57-8D55-8EC2F6D0FFF9}">
      <dgm:prSet/>
      <dgm:spPr/>
      <dgm:t>
        <a:bodyPr/>
        <a:lstStyle/>
        <a:p>
          <a:r>
            <a:rPr lang="fr-FR" dirty="0"/>
            <a:t>Sommaire</a:t>
          </a:r>
          <a:endParaRPr lang="en-US" dirty="0"/>
        </a:p>
      </dgm:t>
    </dgm:pt>
    <dgm:pt modelId="{C17C24EB-6582-4091-8643-83424CCF2503}" type="parTrans" cxnId="{084D00E2-7C66-4442-BC2E-45B5A15000F0}">
      <dgm:prSet/>
      <dgm:spPr/>
      <dgm:t>
        <a:bodyPr/>
        <a:lstStyle/>
        <a:p>
          <a:endParaRPr lang="en-US"/>
        </a:p>
      </dgm:t>
    </dgm:pt>
    <dgm:pt modelId="{3BA282E8-5D1C-4A5D-8732-1F537D814878}" type="sibTrans" cxnId="{084D00E2-7C66-4442-BC2E-45B5A15000F0}">
      <dgm:prSet/>
      <dgm:spPr/>
      <dgm:t>
        <a:bodyPr/>
        <a:lstStyle/>
        <a:p>
          <a:endParaRPr lang="en-US"/>
        </a:p>
      </dgm:t>
    </dgm:pt>
    <dgm:pt modelId="{6827315C-1939-44B4-82B1-7A517D3E7875}">
      <dgm:prSet/>
      <dgm:spPr/>
      <dgm:t>
        <a:bodyPr/>
        <a:lstStyle/>
        <a:p>
          <a:r>
            <a:rPr lang="fr-FR"/>
            <a:t>Identification</a:t>
          </a:r>
          <a:endParaRPr lang="en-US"/>
        </a:p>
      </dgm:t>
    </dgm:pt>
    <dgm:pt modelId="{E11528C0-BF7B-4061-A360-5DAF84310C37}" type="parTrans" cxnId="{1B0BFE58-DBCA-4F4B-B2A7-05B096A94374}">
      <dgm:prSet/>
      <dgm:spPr/>
      <dgm:t>
        <a:bodyPr/>
        <a:lstStyle/>
        <a:p>
          <a:endParaRPr lang="en-US"/>
        </a:p>
      </dgm:t>
    </dgm:pt>
    <dgm:pt modelId="{0FC9AE87-D2E7-4D9B-8E73-8DB399D869A7}" type="sibTrans" cxnId="{1B0BFE58-DBCA-4F4B-B2A7-05B096A94374}">
      <dgm:prSet/>
      <dgm:spPr/>
      <dgm:t>
        <a:bodyPr/>
        <a:lstStyle/>
        <a:p>
          <a:endParaRPr lang="en-US"/>
        </a:p>
      </dgm:t>
    </dgm:pt>
    <dgm:pt modelId="{618151CB-09E5-4478-B2DA-A30510645C3B}">
      <dgm:prSet/>
      <dgm:spPr/>
      <dgm:t>
        <a:bodyPr/>
        <a:lstStyle/>
        <a:p>
          <a:r>
            <a:rPr lang="fr-FR"/>
            <a:t>Historique</a:t>
          </a:r>
          <a:endParaRPr lang="en-US"/>
        </a:p>
      </dgm:t>
    </dgm:pt>
    <dgm:pt modelId="{40671392-0DE7-4283-A911-CC573937199F}" type="parTrans" cxnId="{9A64DEDC-6733-413F-8DDE-58925C5A8E49}">
      <dgm:prSet/>
      <dgm:spPr/>
      <dgm:t>
        <a:bodyPr/>
        <a:lstStyle/>
        <a:p>
          <a:endParaRPr lang="en-US"/>
        </a:p>
      </dgm:t>
    </dgm:pt>
    <dgm:pt modelId="{8F430766-7849-4090-B9AA-99AF8370EF4A}" type="sibTrans" cxnId="{9A64DEDC-6733-413F-8DDE-58925C5A8E49}">
      <dgm:prSet/>
      <dgm:spPr/>
      <dgm:t>
        <a:bodyPr/>
        <a:lstStyle/>
        <a:p>
          <a:endParaRPr lang="en-US"/>
        </a:p>
      </dgm:t>
    </dgm:pt>
    <dgm:pt modelId="{CA2CC43E-082E-4EC6-87FF-B0259DF9FE01}">
      <dgm:prSet/>
      <dgm:spPr/>
      <dgm:t>
        <a:bodyPr/>
        <a:lstStyle/>
        <a:p>
          <a:r>
            <a:rPr lang="fr-FR"/>
            <a:t>Externalités</a:t>
          </a:r>
          <a:endParaRPr lang="en-US"/>
        </a:p>
      </dgm:t>
    </dgm:pt>
    <dgm:pt modelId="{4D8BC60F-A329-4589-AA85-E0799C174552}" type="parTrans" cxnId="{A608E8BF-30C9-4656-BC99-240C643FFE7D}">
      <dgm:prSet/>
      <dgm:spPr/>
      <dgm:t>
        <a:bodyPr/>
        <a:lstStyle/>
        <a:p>
          <a:endParaRPr lang="en-US"/>
        </a:p>
      </dgm:t>
    </dgm:pt>
    <dgm:pt modelId="{43598032-EB98-4316-94D4-1C5FCCDAA8F1}" type="sibTrans" cxnId="{A608E8BF-30C9-4656-BC99-240C643FFE7D}">
      <dgm:prSet/>
      <dgm:spPr/>
      <dgm:t>
        <a:bodyPr/>
        <a:lstStyle/>
        <a:p>
          <a:endParaRPr lang="en-US"/>
        </a:p>
      </dgm:t>
    </dgm:pt>
    <dgm:pt modelId="{5CD89F71-F4A3-4907-8E1B-09CFE72F6CBC}">
      <dgm:prSet/>
      <dgm:spPr/>
      <dgm:t>
        <a:bodyPr/>
        <a:lstStyle/>
        <a:p>
          <a:r>
            <a:rPr lang="fr-FR"/>
            <a:t>RSE</a:t>
          </a:r>
          <a:endParaRPr lang="en-US"/>
        </a:p>
      </dgm:t>
    </dgm:pt>
    <dgm:pt modelId="{31AD8EFC-4D58-4A87-9DB6-9F7F726666F5}" type="parTrans" cxnId="{0D0254A7-4E12-493B-AD9B-2587A38E68AD}">
      <dgm:prSet/>
      <dgm:spPr/>
      <dgm:t>
        <a:bodyPr/>
        <a:lstStyle/>
        <a:p>
          <a:endParaRPr lang="en-US"/>
        </a:p>
      </dgm:t>
    </dgm:pt>
    <dgm:pt modelId="{989D282C-2D0A-4A05-BA65-AD1C33CF1EA0}" type="sibTrans" cxnId="{0D0254A7-4E12-493B-AD9B-2587A38E68AD}">
      <dgm:prSet/>
      <dgm:spPr/>
      <dgm:t>
        <a:bodyPr/>
        <a:lstStyle/>
        <a:p>
          <a:endParaRPr lang="en-US"/>
        </a:p>
      </dgm:t>
    </dgm:pt>
    <dgm:pt modelId="{FCAD6FEF-356B-4448-99ED-5514E46B5182}">
      <dgm:prSet/>
      <dgm:spPr/>
      <dgm:t>
        <a:bodyPr/>
        <a:lstStyle/>
        <a:p>
          <a:r>
            <a:rPr lang="fr-FR"/>
            <a:t>Orientation strategique</a:t>
          </a:r>
          <a:endParaRPr lang="en-US"/>
        </a:p>
      </dgm:t>
    </dgm:pt>
    <dgm:pt modelId="{1C9A036A-962E-4CF7-AB49-8D8D27BEF38D}" type="parTrans" cxnId="{18E767AE-E791-4513-84EE-C4EE03C1BA9C}">
      <dgm:prSet/>
      <dgm:spPr/>
      <dgm:t>
        <a:bodyPr/>
        <a:lstStyle/>
        <a:p>
          <a:endParaRPr lang="en-US"/>
        </a:p>
      </dgm:t>
    </dgm:pt>
    <dgm:pt modelId="{14CC1F4C-25DA-4449-B4E3-C94575A5C768}" type="sibTrans" cxnId="{18E767AE-E791-4513-84EE-C4EE03C1BA9C}">
      <dgm:prSet/>
      <dgm:spPr/>
      <dgm:t>
        <a:bodyPr/>
        <a:lstStyle/>
        <a:p>
          <a:endParaRPr lang="en-US"/>
        </a:p>
      </dgm:t>
    </dgm:pt>
    <dgm:pt modelId="{F9D6F930-EDF9-49F3-A0AD-429CFADD3244}">
      <dgm:prSet/>
      <dgm:spPr/>
      <dgm:t>
        <a:bodyPr/>
        <a:lstStyle/>
        <a:p>
          <a:r>
            <a:rPr lang="fr-FR"/>
            <a:t>RGPD</a:t>
          </a:r>
          <a:endParaRPr lang="en-US"/>
        </a:p>
      </dgm:t>
    </dgm:pt>
    <dgm:pt modelId="{6A3A934B-9489-4072-AF0E-A1A872D2F35D}" type="parTrans" cxnId="{768AD347-7DDE-439F-BFD6-4573E95854F2}">
      <dgm:prSet/>
      <dgm:spPr/>
      <dgm:t>
        <a:bodyPr/>
        <a:lstStyle/>
        <a:p>
          <a:endParaRPr lang="en-US"/>
        </a:p>
      </dgm:t>
    </dgm:pt>
    <dgm:pt modelId="{97330E1C-BACC-468E-8C46-97B4A7CC451F}" type="sibTrans" cxnId="{768AD347-7DDE-439F-BFD6-4573E95854F2}">
      <dgm:prSet/>
      <dgm:spPr/>
      <dgm:t>
        <a:bodyPr/>
        <a:lstStyle/>
        <a:p>
          <a:endParaRPr lang="en-US"/>
        </a:p>
      </dgm:t>
    </dgm:pt>
    <dgm:pt modelId="{ED305292-E2AF-4FFE-905C-05859F728D98}">
      <dgm:prSet/>
      <dgm:spPr/>
      <dgm:t>
        <a:bodyPr/>
        <a:lstStyle/>
        <a:p>
          <a:r>
            <a:rPr lang="fr-FR"/>
            <a:t>SWOT</a:t>
          </a:r>
          <a:endParaRPr lang="en-US"/>
        </a:p>
      </dgm:t>
    </dgm:pt>
    <dgm:pt modelId="{5A840D4A-2EF6-4619-86B3-B54A8A3255A9}" type="parTrans" cxnId="{E3594127-0337-454E-AC49-3DD60CE01D93}">
      <dgm:prSet/>
      <dgm:spPr/>
      <dgm:t>
        <a:bodyPr/>
        <a:lstStyle/>
        <a:p>
          <a:endParaRPr lang="en-US"/>
        </a:p>
      </dgm:t>
    </dgm:pt>
    <dgm:pt modelId="{B6C498DD-6915-4686-B0F5-D556CF277093}" type="sibTrans" cxnId="{E3594127-0337-454E-AC49-3DD60CE01D93}">
      <dgm:prSet/>
      <dgm:spPr/>
      <dgm:t>
        <a:bodyPr/>
        <a:lstStyle/>
        <a:p>
          <a:endParaRPr lang="en-US"/>
        </a:p>
      </dgm:t>
    </dgm:pt>
    <dgm:pt modelId="{1F762407-9954-E746-B8BA-9830063B0A3B}" type="pres">
      <dgm:prSet presAssocID="{38CDF0C4-DFBC-42A3-8D08-604325C6AC91}" presName="linear" presStyleCnt="0">
        <dgm:presLayoutVars>
          <dgm:animLvl val="lvl"/>
          <dgm:resizeHandles val="exact"/>
        </dgm:presLayoutVars>
      </dgm:prSet>
      <dgm:spPr/>
    </dgm:pt>
    <dgm:pt modelId="{604D22AE-E72A-1E42-B16E-95FB99459F03}" type="pres">
      <dgm:prSet presAssocID="{D64F0E0E-3A7D-4C57-8D55-8EC2F6D0FFF9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D230F1B1-58E3-6243-8875-30FB6CDBCD00}" type="pres">
      <dgm:prSet presAssocID="{3BA282E8-5D1C-4A5D-8732-1F537D814878}" presName="spacer" presStyleCnt="0"/>
      <dgm:spPr/>
    </dgm:pt>
    <dgm:pt modelId="{12905122-5118-E841-8100-02F62F4E1A07}" type="pres">
      <dgm:prSet presAssocID="{6827315C-1939-44B4-82B1-7A517D3E7875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C0F05236-D98C-9A4E-AF52-C925AB39F3B2}" type="pres">
      <dgm:prSet presAssocID="{0FC9AE87-D2E7-4D9B-8E73-8DB399D869A7}" presName="spacer" presStyleCnt="0"/>
      <dgm:spPr/>
    </dgm:pt>
    <dgm:pt modelId="{98172A50-90C7-9440-88FB-9221F2A8BC00}" type="pres">
      <dgm:prSet presAssocID="{618151CB-09E5-4478-B2DA-A30510645C3B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FD7F70FF-6B79-F844-A71C-B72048B5CF55}" type="pres">
      <dgm:prSet presAssocID="{8F430766-7849-4090-B9AA-99AF8370EF4A}" presName="spacer" presStyleCnt="0"/>
      <dgm:spPr/>
    </dgm:pt>
    <dgm:pt modelId="{800FABC9-5B71-4741-BF17-B27E5EF93BFD}" type="pres">
      <dgm:prSet presAssocID="{CA2CC43E-082E-4EC6-87FF-B0259DF9FE01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F40FA781-4567-EF48-BB1F-27FE95A0C343}" type="pres">
      <dgm:prSet presAssocID="{43598032-EB98-4316-94D4-1C5FCCDAA8F1}" presName="spacer" presStyleCnt="0"/>
      <dgm:spPr/>
    </dgm:pt>
    <dgm:pt modelId="{BF74F650-69A1-3446-AE9F-7F2F9111D403}" type="pres">
      <dgm:prSet presAssocID="{5CD89F71-F4A3-4907-8E1B-09CFE72F6CB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885ECC21-5D82-974F-A6AE-5DED898F1594}" type="pres">
      <dgm:prSet presAssocID="{989D282C-2D0A-4A05-BA65-AD1C33CF1EA0}" presName="spacer" presStyleCnt="0"/>
      <dgm:spPr/>
    </dgm:pt>
    <dgm:pt modelId="{1FB77EAB-B202-FC4C-8058-24302F29EE31}" type="pres">
      <dgm:prSet presAssocID="{FCAD6FEF-356B-4448-99ED-5514E46B5182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E66E268C-28BA-AB40-9311-6A13DB5CCAE2}" type="pres">
      <dgm:prSet presAssocID="{14CC1F4C-25DA-4449-B4E3-C94575A5C768}" presName="spacer" presStyleCnt="0"/>
      <dgm:spPr/>
    </dgm:pt>
    <dgm:pt modelId="{B4C3B693-09D7-BE4D-B68A-F460659E84DE}" type="pres">
      <dgm:prSet presAssocID="{F9D6F930-EDF9-49F3-A0AD-429CFADD3244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0D5DC261-5F57-644D-BFA3-B71AEC1301E2}" type="pres">
      <dgm:prSet presAssocID="{97330E1C-BACC-468E-8C46-97B4A7CC451F}" presName="spacer" presStyleCnt="0"/>
      <dgm:spPr/>
    </dgm:pt>
    <dgm:pt modelId="{00A02659-86F4-9147-A4ED-2BF692642CCA}" type="pres">
      <dgm:prSet presAssocID="{ED305292-E2AF-4FFE-905C-05859F728D98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DCA9350B-DDE2-AA41-B1B6-B91A59F933F7}" type="presOf" srcId="{5CD89F71-F4A3-4907-8E1B-09CFE72F6CBC}" destId="{BF74F650-69A1-3446-AE9F-7F2F9111D403}" srcOrd="0" destOrd="0" presId="urn:microsoft.com/office/officeart/2005/8/layout/vList2"/>
    <dgm:cxn modelId="{EC988F11-CB88-5C4A-8AEE-AE80B97A3C5A}" type="presOf" srcId="{FCAD6FEF-356B-4448-99ED-5514E46B5182}" destId="{1FB77EAB-B202-FC4C-8058-24302F29EE31}" srcOrd="0" destOrd="0" presId="urn:microsoft.com/office/officeart/2005/8/layout/vList2"/>
    <dgm:cxn modelId="{E3594127-0337-454E-AC49-3DD60CE01D93}" srcId="{38CDF0C4-DFBC-42A3-8D08-604325C6AC91}" destId="{ED305292-E2AF-4FFE-905C-05859F728D98}" srcOrd="7" destOrd="0" parTransId="{5A840D4A-2EF6-4619-86B3-B54A8A3255A9}" sibTransId="{B6C498DD-6915-4686-B0F5-D556CF277093}"/>
    <dgm:cxn modelId="{7D39E043-6B08-2C4D-86F5-49F3B1A81DC9}" type="presOf" srcId="{618151CB-09E5-4478-B2DA-A30510645C3B}" destId="{98172A50-90C7-9440-88FB-9221F2A8BC00}" srcOrd="0" destOrd="0" presId="urn:microsoft.com/office/officeart/2005/8/layout/vList2"/>
    <dgm:cxn modelId="{768AD347-7DDE-439F-BFD6-4573E95854F2}" srcId="{38CDF0C4-DFBC-42A3-8D08-604325C6AC91}" destId="{F9D6F930-EDF9-49F3-A0AD-429CFADD3244}" srcOrd="6" destOrd="0" parTransId="{6A3A934B-9489-4072-AF0E-A1A872D2F35D}" sibTransId="{97330E1C-BACC-468E-8C46-97B4A7CC451F}"/>
    <dgm:cxn modelId="{E0B5AD4A-BD90-FD4D-B5AF-A1FDF208D827}" type="presOf" srcId="{CA2CC43E-082E-4EC6-87FF-B0259DF9FE01}" destId="{800FABC9-5B71-4741-BF17-B27E5EF93BFD}" srcOrd="0" destOrd="0" presId="urn:microsoft.com/office/officeart/2005/8/layout/vList2"/>
    <dgm:cxn modelId="{1B0BFE58-DBCA-4F4B-B2A7-05B096A94374}" srcId="{38CDF0C4-DFBC-42A3-8D08-604325C6AC91}" destId="{6827315C-1939-44B4-82B1-7A517D3E7875}" srcOrd="1" destOrd="0" parTransId="{E11528C0-BF7B-4061-A360-5DAF84310C37}" sibTransId="{0FC9AE87-D2E7-4D9B-8E73-8DB399D869A7}"/>
    <dgm:cxn modelId="{0D0254A7-4E12-493B-AD9B-2587A38E68AD}" srcId="{38CDF0C4-DFBC-42A3-8D08-604325C6AC91}" destId="{5CD89F71-F4A3-4907-8E1B-09CFE72F6CBC}" srcOrd="4" destOrd="0" parTransId="{31AD8EFC-4D58-4A87-9DB6-9F7F726666F5}" sibTransId="{989D282C-2D0A-4A05-BA65-AD1C33CF1EA0}"/>
    <dgm:cxn modelId="{18E767AE-E791-4513-84EE-C4EE03C1BA9C}" srcId="{38CDF0C4-DFBC-42A3-8D08-604325C6AC91}" destId="{FCAD6FEF-356B-4448-99ED-5514E46B5182}" srcOrd="5" destOrd="0" parTransId="{1C9A036A-962E-4CF7-AB49-8D8D27BEF38D}" sibTransId="{14CC1F4C-25DA-4449-B4E3-C94575A5C768}"/>
    <dgm:cxn modelId="{AE4543B9-38DA-1D49-B083-73261C42A1B0}" type="presOf" srcId="{D64F0E0E-3A7D-4C57-8D55-8EC2F6D0FFF9}" destId="{604D22AE-E72A-1E42-B16E-95FB99459F03}" srcOrd="0" destOrd="0" presId="urn:microsoft.com/office/officeart/2005/8/layout/vList2"/>
    <dgm:cxn modelId="{A608E8BF-30C9-4656-BC99-240C643FFE7D}" srcId="{38CDF0C4-DFBC-42A3-8D08-604325C6AC91}" destId="{CA2CC43E-082E-4EC6-87FF-B0259DF9FE01}" srcOrd="3" destOrd="0" parTransId="{4D8BC60F-A329-4589-AA85-E0799C174552}" sibTransId="{43598032-EB98-4316-94D4-1C5FCCDAA8F1}"/>
    <dgm:cxn modelId="{3D3B3CCE-3397-F945-BF54-4FC6C3C831D0}" type="presOf" srcId="{38CDF0C4-DFBC-42A3-8D08-604325C6AC91}" destId="{1F762407-9954-E746-B8BA-9830063B0A3B}" srcOrd="0" destOrd="0" presId="urn:microsoft.com/office/officeart/2005/8/layout/vList2"/>
    <dgm:cxn modelId="{DC0F41CE-5CBF-FE44-AC7D-B38F42691C1A}" type="presOf" srcId="{ED305292-E2AF-4FFE-905C-05859F728D98}" destId="{00A02659-86F4-9147-A4ED-2BF692642CCA}" srcOrd="0" destOrd="0" presId="urn:microsoft.com/office/officeart/2005/8/layout/vList2"/>
    <dgm:cxn modelId="{9A64DEDC-6733-413F-8DDE-58925C5A8E49}" srcId="{38CDF0C4-DFBC-42A3-8D08-604325C6AC91}" destId="{618151CB-09E5-4478-B2DA-A30510645C3B}" srcOrd="2" destOrd="0" parTransId="{40671392-0DE7-4283-A911-CC573937199F}" sibTransId="{8F430766-7849-4090-B9AA-99AF8370EF4A}"/>
    <dgm:cxn modelId="{084D00E2-7C66-4442-BC2E-45B5A15000F0}" srcId="{38CDF0C4-DFBC-42A3-8D08-604325C6AC91}" destId="{D64F0E0E-3A7D-4C57-8D55-8EC2F6D0FFF9}" srcOrd="0" destOrd="0" parTransId="{C17C24EB-6582-4091-8643-83424CCF2503}" sibTransId="{3BA282E8-5D1C-4A5D-8732-1F537D814878}"/>
    <dgm:cxn modelId="{AAC1C1F7-DE52-D140-BD6E-AB2EDCCAEDF1}" type="presOf" srcId="{F9D6F930-EDF9-49F3-A0AD-429CFADD3244}" destId="{B4C3B693-09D7-BE4D-B68A-F460659E84DE}" srcOrd="0" destOrd="0" presId="urn:microsoft.com/office/officeart/2005/8/layout/vList2"/>
    <dgm:cxn modelId="{DC2CA2FA-B911-F940-8CB3-017A600FE89D}" type="presOf" srcId="{6827315C-1939-44B4-82B1-7A517D3E7875}" destId="{12905122-5118-E841-8100-02F62F4E1A07}" srcOrd="0" destOrd="0" presId="urn:microsoft.com/office/officeart/2005/8/layout/vList2"/>
    <dgm:cxn modelId="{C39B4837-9D95-EC48-8A97-A3BCCA93D134}" type="presParOf" srcId="{1F762407-9954-E746-B8BA-9830063B0A3B}" destId="{604D22AE-E72A-1E42-B16E-95FB99459F03}" srcOrd="0" destOrd="0" presId="urn:microsoft.com/office/officeart/2005/8/layout/vList2"/>
    <dgm:cxn modelId="{542CEE28-8AD2-2449-848E-E747512CE92E}" type="presParOf" srcId="{1F762407-9954-E746-B8BA-9830063B0A3B}" destId="{D230F1B1-58E3-6243-8875-30FB6CDBCD00}" srcOrd="1" destOrd="0" presId="urn:microsoft.com/office/officeart/2005/8/layout/vList2"/>
    <dgm:cxn modelId="{8B4E1D6E-96DB-3448-8695-A05098C8AC5D}" type="presParOf" srcId="{1F762407-9954-E746-B8BA-9830063B0A3B}" destId="{12905122-5118-E841-8100-02F62F4E1A07}" srcOrd="2" destOrd="0" presId="urn:microsoft.com/office/officeart/2005/8/layout/vList2"/>
    <dgm:cxn modelId="{FDB9C40C-7857-E040-84B2-AC894E3CEE46}" type="presParOf" srcId="{1F762407-9954-E746-B8BA-9830063B0A3B}" destId="{C0F05236-D98C-9A4E-AF52-C925AB39F3B2}" srcOrd="3" destOrd="0" presId="urn:microsoft.com/office/officeart/2005/8/layout/vList2"/>
    <dgm:cxn modelId="{6990B331-CDEE-1C49-B54A-AB19E30A37D8}" type="presParOf" srcId="{1F762407-9954-E746-B8BA-9830063B0A3B}" destId="{98172A50-90C7-9440-88FB-9221F2A8BC00}" srcOrd="4" destOrd="0" presId="urn:microsoft.com/office/officeart/2005/8/layout/vList2"/>
    <dgm:cxn modelId="{E0FB25E1-666F-CB43-B301-5635F401D726}" type="presParOf" srcId="{1F762407-9954-E746-B8BA-9830063B0A3B}" destId="{FD7F70FF-6B79-F844-A71C-B72048B5CF55}" srcOrd="5" destOrd="0" presId="urn:microsoft.com/office/officeart/2005/8/layout/vList2"/>
    <dgm:cxn modelId="{A66FB0E1-B465-964F-9970-A74F1CEE56E7}" type="presParOf" srcId="{1F762407-9954-E746-B8BA-9830063B0A3B}" destId="{800FABC9-5B71-4741-BF17-B27E5EF93BFD}" srcOrd="6" destOrd="0" presId="urn:microsoft.com/office/officeart/2005/8/layout/vList2"/>
    <dgm:cxn modelId="{1A092858-F1C4-534B-9E26-6095901FE36C}" type="presParOf" srcId="{1F762407-9954-E746-B8BA-9830063B0A3B}" destId="{F40FA781-4567-EF48-BB1F-27FE95A0C343}" srcOrd="7" destOrd="0" presId="urn:microsoft.com/office/officeart/2005/8/layout/vList2"/>
    <dgm:cxn modelId="{0EEA5094-1536-2145-B20C-3A154D03942D}" type="presParOf" srcId="{1F762407-9954-E746-B8BA-9830063B0A3B}" destId="{BF74F650-69A1-3446-AE9F-7F2F9111D403}" srcOrd="8" destOrd="0" presId="urn:microsoft.com/office/officeart/2005/8/layout/vList2"/>
    <dgm:cxn modelId="{194BB861-0265-AF4F-98BB-4C9DDAA34E3F}" type="presParOf" srcId="{1F762407-9954-E746-B8BA-9830063B0A3B}" destId="{885ECC21-5D82-974F-A6AE-5DED898F1594}" srcOrd="9" destOrd="0" presId="urn:microsoft.com/office/officeart/2005/8/layout/vList2"/>
    <dgm:cxn modelId="{64DEC4F6-8F57-D748-BA63-483C69971E84}" type="presParOf" srcId="{1F762407-9954-E746-B8BA-9830063B0A3B}" destId="{1FB77EAB-B202-FC4C-8058-24302F29EE31}" srcOrd="10" destOrd="0" presId="urn:microsoft.com/office/officeart/2005/8/layout/vList2"/>
    <dgm:cxn modelId="{35E28C9A-C715-FF4F-A893-8925223AEC71}" type="presParOf" srcId="{1F762407-9954-E746-B8BA-9830063B0A3B}" destId="{E66E268C-28BA-AB40-9311-6A13DB5CCAE2}" srcOrd="11" destOrd="0" presId="urn:microsoft.com/office/officeart/2005/8/layout/vList2"/>
    <dgm:cxn modelId="{C0AC6893-7DB8-B14A-809D-F887B7902967}" type="presParOf" srcId="{1F762407-9954-E746-B8BA-9830063B0A3B}" destId="{B4C3B693-09D7-BE4D-B68A-F460659E84DE}" srcOrd="12" destOrd="0" presId="urn:microsoft.com/office/officeart/2005/8/layout/vList2"/>
    <dgm:cxn modelId="{4E13B7F4-8941-7244-B34A-7C1E5FAA3E8B}" type="presParOf" srcId="{1F762407-9954-E746-B8BA-9830063B0A3B}" destId="{0D5DC261-5F57-644D-BFA3-B71AEC1301E2}" srcOrd="13" destOrd="0" presId="urn:microsoft.com/office/officeart/2005/8/layout/vList2"/>
    <dgm:cxn modelId="{C3A809FB-0AB5-FF47-AC23-B3012131B018}" type="presParOf" srcId="{1F762407-9954-E746-B8BA-9830063B0A3B}" destId="{00A02659-86F4-9147-A4ED-2BF692642CCA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02E119-73A3-4A6B-90E9-D5353344525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AA6DF0EC-DC74-4DB2-A7A6-6F1622C6499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 dirty="0"/>
            <a:t>Depuis 2010, Ludovic </a:t>
          </a:r>
          <a:r>
            <a:rPr lang="fr-FR" b="0" i="0" u="none" dirty="0"/>
            <a:t>mène des projets d’auteur ou des ateliers de transmission, principalement avec les habitants du Val—de-Marne avec l’association Écritures qu’il a co-fondée.</a:t>
          </a:r>
          <a:endParaRPr lang="en-US" dirty="0"/>
        </a:p>
      </dgm:t>
    </dgm:pt>
    <dgm:pt modelId="{3E68DC07-D98C-4AB0-B2ED-AFBF504DB59F}" type="parTrans" cxnId="{4F051DEC-049B-4B49-A35A-51C7E8866D85}">
      <dgm:prSet/>
      <dgm:spPr/>
      <dgm:t>
        <a:bodyPr/>
        <a:lstStyle/>
        <a:p>
          <a:endParaRPr lang="en-US"/>
        </a:p>
      </dgm:t>
    </dgm:pt>
    <dgm:pt modelId="{716C9724-62B9-4EF1-A3BE-E29DA999588B}" type="sibTrans" cxnId="{4F051DEC-049B-4B49-A35A-51C7E8866D85}">
      <dgm:prSet/>
      <dgm:spPr/>
      <dgm:t>
        <a:bodyPr/>
        <a:lstStyle/>
        <a:p>
          <a:endParaRPr lang="en-US"/>
        </a:p>
      </dgm:t>
    </dgm:pt>
    <dgm:pt modelId="{E9E33206-7C69-4F12-8C1F-1E273877E1C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Ces projets ont pour but de valoriser les idées et les actions des habitants. La restitution se fait principalement au travers d’exposition ou de livres pour développer une communication citoyenne.</a:t>
          </a:r>
        </a:p>
        <a:p>
          <a:pPr>
            <a:lnSpc>
              <a:spcPct val="100000"/>
            </a:lnSpc>
          </a:pPr>
          <a:endParaRPr lang="en-US" dirty="0"/>
        </a:p>
      </dgm:t>
    </dgm:pt>
    <dgm:pt modelId="{AFA0492E-0F11-43AF-8CCD-2C3443D9092F}" type="parTrans" cxnId="{E8D7C044-7D94-40A4-9A38-9FD41303C4E7}">
      <dgm:prSet/>
      <dgm:spPr/>
      <dgm:t>
        <a:bodyPr/>
        <a:lstStyle/>
        <a:p>
          <a:endParaRPr lang="en-US"/>
        </a:p>
      </dgm:t>
    </dgm:pt>
    <dgm:pt modelId="{62E4899D-F85B-4174-8C18-BC52A82F0F69}" type="sibTrans" cxnId="{E8D7C044-7D94-40A4-9A38-9FD41303C4E7}">
      <dgm:prSet/>
      <dgm:spPr/>
      <dgm:t>
        <a:bodyPr/>
        <a:lstStyle/>
        <a:p>
          <a:endParaRPr lang="en-US"/>
        </a:p>
      </dgm:t>
    </dgm:pt>
    <dgm:pt modelId="{FB59A25B-4828-48D8-900E-F58D0E90AA4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 u="none" dirty="0"/>
            <a:t>Depuis 2020, il développe des travaux personnels sur la nature avec  différents médiums : le sténopé, le 6×6, le </a:t>
          </a:r>
          <a:r>
            <a:rPr lang="fr-FR" b="0" i="0" u="none" dirty="0" err="1"/>
            <a:t>cyanotype</a:t>
          </a:r>
          <a:r>
            <a:rPr lang="fr-FR" b="0" i="0" u="none" dirty="0"/>
            <a:t> ou le numérique.</a:t>
          </a:r>
          <a:endParaRPr lang="en-US" dirty="0"/>
        </a:p>
      </dgm:t>
    </dgm:pt>
    <dgm:pt modelId="{B7C6DC71-D517-49B5-B0FA-A8530CEB3E24}" type="parTrans" cxnId="{E663808D-A257-4D90-A111-5E4E88C468A5}">
      <dgm:prSet/>
      <dgm:spPr/>
      <dgm:t>
        <a:bodyPr/>
        <a:lstStyle/>
        <a:p>
          <a:endParaRPr lang="en-US"/>
        </a:p>
      </dgm:t>
    </dgm:pt>
    <dgm:pt modelId="{7922C7E1-CEC4-494A-9269-A7F2A126778D}" type="sibTrans" cxnId="{E663808D-A257-4D90-A111-5E4E88C468A5}">
      <dgm:prSet/>
      <dgm:spPr/>
      <dgm:t>
        <a:bodyPr/>
        <a:lstStyle/>
        <a:p>
          <a:endParaRPr lang="en-US"/>
        </a:p>
      </dgm:t>
    </dgm:pt>
    <dgm:pt modelId="{C8832DBC-4E03-4E36-94AE-D7F2D19AE179}" type="pres">
      <dgm:prSet presAssocID="{B502E119-73A3-4A6B-90E9-D53533445256}" presName="root" presStyleCnt="0">
        <dgm:presLayoutVars>
          <dgm:dir/>
          <dgm:resizeHandles val="exact"/>
        </dgm:presLayoutVars>
      </dgm:prSet>
      <dgm:spPr/>
    </dgm:pt>
    <dgm:pt modelId="{46EF0F91-4B7E-48EF-B50C-5C86CC86E66C}" type="pres">
      <dgm:prSet presAssocID="{AA6DF0EC-DC74-4DB2-A7A6-6F1622C6499F}" presName="compNode" presStyleCnt="0"/>
      <dgm:spPr/>
    </dgm:pt>
    <dgm:pt modelId="{9B2734ED-965B-4B59-BC60-87DBE4D29186}" type="pres">
      <dgm:prSet presAssocID="{AA6DF0EC-DC74-4DB2-A7A6-6F1622C6499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ature contour"/>
        </a:ext>
      </dgm:extLst>
    </dgm:pt>
    <dgm:pt modelId="{0B38C7AA-6556-4218-B519-4195FA5BA152}" type="pres">
      <dgm:prSet presAssocID="{AA6DF0EC-DC74-4DB2-A7A6-6F1622C6499F}" presName="spaceRect" presStyleCnt="0"/>
      <dgm:spPr/>
    </dgm:pt>
    <dgm:pt modelId="{5B1EC476-AB1D-4D30-8F1F-987C2E3D488C}" type="pres">
      <dgm:prSet presAssocID="{AA6DF0EC-DC74-4DB2-A7A6-6F1622C6499F}" presName="textRect" presStyleLbl="revTx" presStyleIdx="0" presStyleCnt="3">
        <dgm:presLayoutVars>
          <dgm:chMax val="1"/>
          <dgm:chPref val="1"/>
        </dgm:presLayoutVars>
      </dgm:prSet>
      <dgm:spPr/>
    </dgm:pt>
    <dgm:pt modelId="{56427002-E7B3-4AC9-8DC1-857DA9792EF0}" type="pres">
      <dgm:prSet presAssocID="{716C9724-62B9-4EF1-A3BE-E29DA999588B}" presName="sibTrans" presStyleCnt="0"/>
      <dgm:spPr/>
    </dgm:pt>
    <dgm:pt modelId="{15D92325-0DD5-46BA-867D-D00ADDBDA86A}" type="pres">
      <dgm:prSet presAssocID="{E9E33206-7C69-4F12-8C1F-1E273877E1C2}" presName="compNode" presStyleCnt="0"/>
      <dgm:spPr/>
    </dgm:pt>
    <dgm:pt modelId="{BA476FBB-2FFE-4920-A8BC-8CC5868A0398}" type="pres">
      <dgm:prSet presAssocID="{E9E33206-7C69-4F12-8C1F-1E273877E1C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8B6787FF-FEF2-497A-A840-E875F4E5F5EF}" type="pres">
      <dgm:prSet presAssocID="{E9E33206-7C69-4F12-8C1F-1E273877E1C2}" presName="spaceRect" presStyleCnt="0"/>
      <dgm:spPr/>
    </dgm:pt>
    <dgm:pt modelId="{3B9DADC7-2B7D-4045-99A3-DC05896021D5}" type="pres">
      <dgm:prSet presAssocID="{E9E33206-7C69-4F12-8C1F-1E273877E1C2}" presName="textRect" presStyleLbl="revTx" presStyleIdx="1" presStyleCnt="3" custScaleX="111086">
        <dgm:presLayoutVars>
          <dgm:chMax val="1"/>
          <dgm:chPref val="1"/>
        </dgm:presLayoutVars>
      </dgm:prSet>
      <dgm:spPr/>
    </dgm:pt>
    <dgm:pt modelId="{4AA09C86-4468-4923-A005-A31F520FE55E}" type="pres">
      <dgm:prSet presAssocID="{62E4899D-F85B-4174-8C18-BC52A82F0F69}" presName="sibTrans" presStyleCnt="0"/>
      <dgm:spPr/>
    </dgm:pt>
    <dgm:pt modelId="{CA156871-8313-4E6A-9E00-2D51A8F4D6D6}" type="pres">
      <dgm:prSet presAssocID="{FB59A25B-4828-48D8-900E-F58D0E90AA46}" presName="compNode" presStyleCnt="0"/>
      <dgm:spPr/>
    </dgm:pt>
    <dgm:pt modelId="{F6850E47-C83E-45E5-BCDE-A96B49D10B01}" type="pres">
      <dgm:prSet presAssocID="{FB59A25B-4828-48D8-900E-F58D0E90AA4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pin avec un remplissage uni"/>
        </a:ext>
      </dgm:extLst>
    </dgm:pt>
    <dgm:pt modelId="{89E7E6A7-9E1B-4911-A4C4-49B96E62D994}" type="pres">
      <dgm:prSet presAssocID="{FB59A25B-4828-48D8-900E-F58D0E90AA46}" presName="spaceRect" presStyleCnt="0"/>
      <dgm:spPr/>
    </dgm:pt>
    <dgm:pt modelId="{44F3CBED-8E93-47F6-8419-B668F859A303}" type="pres">
      <dgm:prSet presAssocID="{FB59A25B-4828-48D8-900E-F58D0E90AA4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523117-5F48-CA48-8F02-3E590E44C941}" type="presOf" srcId="{AA6DF0EC-DC74-4DB2-A7A6-6F1622C6499F}" destId="{5B1EC476-AB1D-4D30-8F1F-987C2E3D488C}" srcOrd="0" destOrd="0" presId="urn:microsoft.com/office/officeart/2018/2/layout/IconLabelList"/>
    <dgm:cxn modelId="{84EA2230-A381-E74C-9DD6-73D097A16AC0}" type="presOf" srcId="{FB59A25B-4828-48D8-900E-F58D0E90AA46}" destId="{44F3CBED-8E93-47F6-8419-B668F859A303}" srcOrd="0" destOrd="0" presId="urn:microsoft.com/office/officeart/2018/2/layout/IconLabelList"/>
    <dgm:cxn modelId="{0233D142-A851-6C40-84C9-6BE05E42C1E5}" type="presOf" srcId="{E9E33206-7C69-4F12-8C1F-1E273877E1C2}" destId="{3B9DADC7-2B7D-4045-99A3-DC05896021D5}" srcOrd="0" destOrd="0" presId="urn:microsoft.com/office/officeart/2018/2/layout/IconLabelList"/>
    <dgm:cxn modelId="{E8D7C044-7D94-40A4-9A38-9FD41303C4E7}" srcId="{B502E119-73A3-4A6B-90E9-D53533445256}" destId="{E9E33206-7C69-4F12-8C1F-1E273877E1C2}" srcOrd="1" destOrd="0" parTransId="{AFA0492E-0F11-43AF-8CCD-2C3443D9092F}" sibTransId="{62E4899D-F85B-4174-8C18-BC52A82F0F69}"/>
    <dgm:cxn modelId="{E663808D-A257-4D90-A111-5E4E88C468A5}" srcId="{B502E119-73A3-4A6B-90E9-D53533445256}" destId="{FB59A25B-4828-48D8-900E-F58D0E90AA46}" srcOrd="2" destOrd="0" parTransId="{B7C6DC71-D517-49B5-B0FA-A8530CEB3E24}" sibTransId="{7922C7E1-CEC4-494A-9269-A7F2A126778D}"/>
    <dgm:cxn modelId="{4F051DEC-049B-4B49-A35A-51C7E8866D85}" srcId="{B502E119-73A3-4A6B-90E9-D53533445256}" destId="{AA6DF0EC-DC74-4DB2-A7A6-6F1622C6499F}" srcOrd="0" destOrd="0" parTransId="{3E68DC07-D98C-4AB0-B2ED-AFBF504DB59F}" sibTransId="{716C9724-62B9-4EF1-A3BE-E29DA999588B}"/>
    <dgm:cxn modelId="{2A181BF6-BC60-8A43-8447-5EC4E5CAB46C}" type="presOf" srcId="{B502E119-73A3-4A6B-90E9-D53533445256}" destId="{C8832DBC-4E03-4E36-94AE-D7F2D19AE179}" srcOrd="0" destOrd="0" presId="urn:microsoft.com/office/officeart/2018/2/layout/IconLabelList"/>
    <dgm:cxn modelId="{8A86DBB3-5B6F-CA4B-B43D-B5F38F80C49A}" type="presParOf" srcId="{C8832DBC-4E03-4E36-94AE-D7F2D19AE179}" destId="{46EF0F91-4B7E-48EF-B50C-5C86CC86E66C}" srcOrd="0" destOrd="0" presId="urn:microsoft.com/office/officeart/2018/2/layout/IconLabelList"/>
    <dgm:cxn modelId="{76ED0040-0C4B-544F-8157-E66226D41785}" type="presParOf" srcId="{46EF0F91-4B7E-48EF-B50C-5C86CC86E66C}" destId="{9B2734ED-965B-4B59-BC60-87DBE4D29186}" srcOrd="0" destOrd="0" presId="urn:microsoft.com/office/officeart/2018/2/layout/IconLabelList"/>
    <dgm:cxn modelId="{05575F81-DC81-B249-9E1C-65CA0872EC76}" type="presParOf" srcId="{46EF0F91-4B7E-48EF-B50C-5C86CC86E66C}" destId="{0B38C7AA-6556-4218-B519-4195FA5BA152}" srcOrd="1" destOrd="0" presId="urn:microsoft.com/office/officeart/2018/2/layout/IconLabelList"/>
    <dgm:cxn modelId="{9E6280AC-94AE-4643-8E46-6BAEB235AD4E}" type="presParOf" srcId="{46EF0F91-4B7E-48EF-B50C-5C86CC86E66C}" destId="{5B1EC476-AB1D-4D30-8F1F-987C2E3D488C}" srcOrd="2" destOrd="0" presId="urn:microsoft.com/office/officeart/2018/2/layout/IconLabelList"/>
    <dgm:cxn modelId="{3F9C1C1E-9D6B-D447-B758-2C444A900697}" type="presParOf" srcId="{C8832DBC-4E03-4E36-94AE-D7F2D19AE179}" destId="{56427002-E7B3-4AC9-8DC1-857DA9792EF0}" srcOrd="1" destOrd="0" presId="urn:microsoft.com/office/officeart/2018/2/layout/IconLabelList"/>
    <dgm:cxn modelId="{B35A6F33-7018-FA40-9618-834E955D5E1A}" type="presParOf" srcId="{C8832DBC-4E03-4E36-94AE-D7F2D19AE179}" destId="{15D92325-0DD5-46BA-867D-D00ADDBDA86A}" srcOrd="2" destOrd="0" presId="urn:microsoft.com/office/officeart/2018/2/layout/IconLabelList"/>
    <dgm:cxn modelId="{C7A3F1E9-766B-8B49-A2EB-5003A2428776}" type="presParOf" srcId="{15D92325-0DD5-46BA-867D-D00ADDBDA86A}" destId="{BA476FBB-2FFE-4920-A8BC-8CC5868A0398}" srcOrd="0" destOrd="0" presId="urn:microsoft.com/office/officeart/2018/2/layout/IconLabelList"/>
    <dgm:cxn modelId="{B38154F1-2A7F-A140-9E5C-1B67161F38E7}" type="presParOf" srcId="{15D92325-0DD5-46BA-867D-D00ADDBDA86A}" destId="{8B6787FF-FEF2-497A-A840-E875F4E5F5EF}" srcOrd="1" destOrd="0" presId="urn:microsoft.com/office/officeart/2018/2/layout/IconLabelList"/>
    <dgm:cxn modelId="{D457B728-4296-9E4B-B673-276698637D0E}" type="presParOf" srcId="{15D92325-0DD5-46BA-867D-D00ADDBDA86A}" destId="{3B9DADC7-2B7D-4045-99A3-DC05896021D5}" srcOrd="2" destOrd="0" presId="urn:microsoft.com/office/officeart/2018/2/layout/IconLabelList"/>
    <dgm:cxn modelId="{3743A30E-76C4-7644-8FD0-CB3DCFD18A0D}" type="presParOf" srcId="{C8832DBC-4E03-4E36-94AE-D7F2D19AE179}" destId="{4AA09C86-4468-4923-A005-A31F520FE55E}" srcOrd="3" destOrd="0" presId="urn:microsoft.com/office/officeart/2018/2/layout/IconLabelList"/>
    <dgm:cxn modelId="{F2A7E6FA-3B92-804C-8B66-E73D2227366C}" type="presParOf" srcId="{C8832DBC-4E03-4E36-94AE-D7F2D19AE179}" destId="{CA156871-8313-4E6A-9E00-2D51A8F4D6D6}" srcOrd="4" destOrd="0" presId="urn:microsoft.com/office/officeart/2018/2/layout/IconLabelList"/>
    <dgm:cxn modelId="{E9CFBDF5-14CA-D740-A085-733FDE5F6573}" type="presParOf" srcId="{CA156871-8313-4E6A-9E00-2D51A8F4D6D6}" destId="{F6850E47-C83E-45E5-BCDE-A96B49D10B01}" srcOrd="0" destOrd="0" presId="urn:microsoft.com/office/officeart/2018/2/layout/IconLabelList"/>
    <dgm:cxn modelId="{7F7B89FB-D29A-9844-8D57-DA0473707714}" type="presParOf" srcId="{CA156871-8313-4E6A-9E00-2D51A8F4D6D6}" destId="{89E7E6A7-9E1B-4911-A4C4-49B96E62D994}" srcOrd="1" destOrd="0" presId="urn:microsoft.com/office/officeart/2018/2/layout/IconLabelList"/>
    <dgm:cxn modelId="{F9C84506-29E3-C743-872B-9D9B0D6D93A5}" type="presParOf" srcId="{CA156871-8313-4E6A-9E00-2D51A8F4D6D6}" destId="{44F3CBED-8E93-47F6-8419-B668F859A30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38750A-F614-4C99-A225-29AD3ACB368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4C4EA15-2BE3-46B5-AC67-4167686F013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b="1" i="0"/>
            <a:t>Forces :</a:t>
          </a:r>
          <a:endParaRPr lang="en-US"/>
        </a:p>
      </dgm:t>
    </dgm:pt>
    <dgm:pt modelId="{7E3BF0FF-9C16-4252-83DD-B6697CAB61D5}" type="parTrans" cxnId="{74D683F1-909F-4C79-9B48-F79B7DCF2202}">
      <dgm:prSet/>
      <dgm:spPr/>
      <dgm:t>
        <a:bodyPr/>
        <a:lstStyle/>
        <a:p>
          <a:endParaRPr lang="en-US"/>
        </a:p>
      </dgm:t>
    </dgm:pt>
    <dgm:pt modelId="{F7553AEA-6089-42F7-A6FB-9515E55A2AB8}" type="sibTrans" cxnId="{74D683F1-909F-4C79-9B48-F79B7DCF2202}">
      <dgm:prSet/>
      <dgm:spPr/>
      <dgm:t>
        <a:bodyPr/>
        <a:lstStyle/>
        <a:p>
          <a:endParaRPr lang="en-US"/>
        </a:p>
      </dgm:t>
    </dgm:pt>
    <dgm:pt modelId="{3F274C4C-C466-4DCE-90D0-306FA7C3E7F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Créativité et style unique</a:t>
          </a:r>
          <a:r>
            <a:rPr lang="fr-FR" dirty="0"/>
            <a:t> </a:t>
          </a:r>
          <a:endParaRPr lang="en-US" dirty="0"/>
        </a:p>
      </dgm:t>
    </dgm:pt>
    <dgm:pt modelId="{C43F649C-FB7D-4B6F-8B5E-8465A3E571E8}" type="parTrans" cxnId="{90FC5010-AEAB-434F-94F2-BEC0BDFC877A}">
      <dgm:prSet/>
      <dgm:spPr/>
      <dgm:t>
        <a:bodyPr/>
        <a:lstStyle/>
        <a:p>
          <a:endParaRPr lang="en-US"/>
        </a:p>
      </dgm:t>
    </dgm:pt>
    <dgm:pt modelId="{B4B04F6F-93E2-41B2-8769-D69F7C20A237}" type="sibTrans" cxnId="{90FC5010-AEAB-434F-94F2-BEC0BDFC877A}">
      <dgm:prSet/>
      <dgm:spPr/>
      <dgm:t>
        <a:bodyPr/>
        <a:lstStyle/>
        <a:p>
          <a:endParaRPr lang="en-US"/>
        </a:p>
      </dgm:t>
    </dgm:pt>
    <dgm:pt modelId="{851B046C-A9B9-4B28-8967-A5BC27BF1F37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i="0" dirty="0"/>
            <a:t>Proximité avec sa clientèle  </a:t>
          </a:r>
          <a:endParaRPr lang="en-US" b="1" dirty="0"/>
        </a:p>
      </dgm:t>
    </dgm:pt>
    <dgm:pt modelId="{B86693ED-63AA-4E9D-A6ED-6A61B9F6BE8A}" type="parTrans" cxnId="{6899FAB6-3065-407D-B464-7560217DFB03}">
      <dgm:prSet/>
      <dgm:spPr/>
      <dgm:t>
        <a:bodyPr/>
        <a:lstStyle/>
        <a:p>
          <a:endParaRPr lang="en-US"/>
        </a:p>
      </dgm:t>
    </dgm:pt>
    <dgm:pt modelId="{67A05DAA-A3CC-42C0-BF26-631AF651FAAA}" type="sibTrans" cxnId="{6899FAB6-3065-407D-B464-7560217DFB03}">
      <dgm:prSet/>
      <dgm:spPr/>
      <dgm:t>
        <a:bodyPr/>
        <a:lstStyle/>
        <a:p>
          <a:endParaRPr lang="en-US"/>
        </a:p>
      </dgm:t>
    </dgm:pt>
    <dgm:pt modelId="{75152035-FD9B-42FE-8955-9FB7A0B9F0F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b="1" i="0"/>
            <a:t>Faiblesses :</a:t>
          </a:r>
          <a:endParaRPr lang="en-US"/>
        </a:p>
      </dgm:t>
    </dgm:pt>
    <dgm:pt modelId="{826C8813-3A4B-49B9-A54A-CE0033177265}" type="parTrans" cxnId="{47EF5BA7-4876-45D5-9B88-230C9608701A}">
      <dgm:prSet/>
      <dgm:spPr/>
      <dgm:t>
        <a:bodyPr/>
        <a:lstStyle/>
        <a:p>
          <a:endParaRPr lang="en-US"/>
        </a:p>
      </dgm:t>
    </dgm:pt>
    <dgm:pt modelId="{2757FB83-545C-45BE-A94D-26FF0BFB2C05}" type="sibTrans" cxnId="{47EF5BA7-4876-45D5-9B88-230C9608701A}">
      <dgm:prSet/>
      <dgm:spPr/>
      <dgm:t>
        <a:bodyPr/>
        <a:lstStyle/>
        <a:p>
          <a:endParaRPr lang="en-US"/>
        </a:p>
      </dgm:t>
    </dgm:pt>
    <dgm:pt modelId="{ABD8E77A-ED05-4A52-822A-C9CFB0BB5A0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i="0" u="none" dirty="0"/>
            <a:t>Revenus irréguliers</a:t>
          </a:r>
          <a:r>
            <a:rPr lang="fr-FR" b="0" i="0" u="none" dirty="0"/>
            <a:t> : Dépendance aux périodes de forte demande</a:t>
          </a:r>
          <a:endParaRPr lang="en-US" dirty="0"/>
        </a:p>
      </dgm:t>
    </dgm:pt>
    <dgm:pt modelId="{B77284CC-A2BD-4E14-8DFF-F4035E0F89E9}" type="parTrans" cxnId="{10D060E0-1B2C-4FEF-A683-325314358B4B}">
      <dgm:prSet/>
      <dgm:spPr/>
      <dgm:t>
        <a:bodyPr/>
        <a:lstStyle/>
        <a:p>
          <a:endParaRPr lang="en-US"/>
        </a:p>
      </dgm:t>
    </dgm:pt>
    <dgm:pt modelId="{95872A2B-1513-40A6-AB04-C40E543D61EC}" type="sibTrans" cxnId="{10D060E0-1B2C-4FEF-A683-325314358B4B}">
      <dgm:prSet/>
      <dgm:spPr/>
      <dgm:t>
        <a:bodyPr/>
        <a:lstStyle/>
        <a:p>
          <a:endParaRPr lang="en-US"/>
        </a:p>
      </dgm:t>
    </dgm:pt>
    <dgm:pt modelId="{2642AEA8-CB1E-4539-AF76-7B7383C2F3F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b="1" i="0"/>
            <a:t>Opportunités :</a:t>
          </a:r>
          <a:endParaRPr lang="en-US"/>
        </a:p>
      </dgm:t>
    </dgm:pt>
    <dgm:pt modelId="{1D0623FB-A1B5-44CA-A712-284702393531}" type="parTrans" cxnId="{657AD17F-2B3B-4352-9DF9-8F4F524125D3}">
      <dgm:prSet/>
      <dgm:spPr/>
      <dgm:t>
        <a:bodyPr/>
        <a:lstStyle/>
        <a:p>
          <a:endParaRPr lang="en-US"/>
        </a:p>
      </dgm:t>
    </dgm:pt>
    <dgm:pt modelId="{3DA45AC7-61C2-444E-9DF0-CC0D2E6C1D06}" type="sibTrans" cxnId="{657AD17F-2B3B-4352-9DF9-8F4F524125D3}">
      <dgm:prSet/>
      <dgm:spPr/>
      <dgm:t>
        <a:bodyPr/>
        <a:lstStyle/>
        <a:p>
          <a:endParaRPr lang="en-US"/>
        </a:p>
      </dgm:t>
    </dgm:pt>
    <dgm:pt modelId="{F457A9A4-D1D6-47F2-9921-297CE20052C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Nouvelles tendances : </a:t>
          </a:r>
          <a:r>
            <a:rPr lang="fr-FR" b="0" dirty="0"/>
            <a:t>Photographie drone, réalité augmentée, impression </a:t>
          </a:r>
          <a:r>
            <a:rPr lang="fr-FR" b="0" dirty="0" err="1"/>
            <a:t>eco</a:t>
          </a:r>
          <a:endParaRPr lang="en-US" b="0" dirty="0"/>
        </a:p>
      </dgm:t>
    </dgm:pt>
    <dgm:pt modelId="{78777344-AFB6-41CB-85E9-A85236F8246D}" type="parTrans" cxnId="{36EF0996-B53D-46EA-A920-4EFAFA3D98CA}">
      <dgm:prSet/>
      <dgm:spPr/>
      <dgm:t>
        <a:bodyPr/>
        <a:lstStyle/>
        <a:p>
          <a:endParaRPr lang="en-US"/>
        </a:p>
      </dgm:t>
    </dgm:pt>
    <dgm:pt modelId="{BA1AB883-E4A2-497A-91DE-5DB80E2B3750}" type="sibTrans" cxnId="{36EF0996-B53D-46EA-A920-4EFAFA3D98CA}">
      <dgm:prSet/>
      <dgm:spPr/>
      <dgm:t>
        <a:bodyPr/>
        <a:lstStyle/>
        <a:p>
          <a:endParaRPr lang="en-US"/>
        </a:p>
      </dgm:t>
    </dgm:pt>
    <dgm:pt modelId="{29524AF2-2E5D-4064-A1E4-FA1A332BEC6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b="1" i="0"/>
            <a:t>Menaces</a:t>
          </a:r>
          <a:r>
            <a:rPr lang="fr-FR" i="0"/>
            <a:t> :</a:t>
          </a:r>
          <a:endParaRPr lang="en-US"/>
        </a:p>
      </dgm:t>
    </dgm:pt>
    <dgm:pt modelId="{F5D6247A-9B29-45FC-B149-82D36214EEC7}" type="parTrans" cxnId="{A3B18193-993E-4422-BE2A-E2898BBD0704}">
      <dgm:prSet/>
      <dgm:spPr/>
      <dgm:t>
        <a:bodyPr/>
        <a:lstStyle/>
        <a:p>
          <a:endParaRPr lang="en-US"/>
        </a:p>
      </dgm:t>
    </dgm:pt>
    <dgm:pt modelId="{68D36358-2FE3-478D-A7F8-147C852AAF9C}" type="sibTrans" cxnId="{A3B18193-993E-4422-BE2A-E2898BBD0704}">
      <dgm:prSet/>
      <dgm:spPr/>
      <dgm:t>
        <a:bodyPr/>
        <a:lstStyle/>
        <a:p>
          <a:endParaRPr lang="en-US"/>
        </a:p>
      </dgm:t>
    </dgm:pt>
    <dgm:pt modelId="{BCFD9080-03F8-4242-8D51-A1B6FAC5377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i="0" u="none"/>
            <a:t>Pression sur les prix</a:t>
          </a:r>
          <a:r>
            <a:rPr lang="fr-FR" b="0" i="0" u="none"/>
            <a:t> : Clients cherchant souvent les tarifs les plus bas.</a:t>
          </a:r>
          <a:endParaRPr lang="en-US"/>
        </a:p>
      </dgm:t>
    </dgm:pt>
    <dgm:pt modelId="{71FAE3BB-DDD6-465F-88B7-D9BC5A86F61B}" type="parTrans" cxnId="{E22F0CE0-7D95-418A-96B5-CF380EE5BEB0}">
      <dgm:prSet/>
      <dgm:spPr/>
      <dgm:t>
        <a:bodyPr/>
        <a:lstStyle/>
        <a:p>
          <a:endParaRPr lang="en-US"/>
        </a:p>
      </dgm:t>
    </dgm:pt>
    <dgm:pt modelId="{36E53B64-C0B2-439C-8C43-8DDC71C54481}" type="sibTrans" cxnId="{E22F0CE0-7D95-418A-96B5-CF380EE5BEB0}">
      <dgm:prSet/>
      <dgm:spPr/>
      <dgm:t>
        <a:bodyPr/>
        <a:lstStyle/>
        <a:p>
          <a:endParaRPr lang="en-US"/>
        </a:p>
      </dgm:t>
    </dgm:pt>
    <dgm:pt modelId="{8194B1AF-355E-3049-85FF-E25B0C9D068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Flexibilité et autonomie : </a:t>
          </a:r>
          <a:r>
            <a:rPr lang="fr-FR" b="0" i="0" u="none" dirty="0"/>
            <a:t>Gestion libre de son emploi du temps et choix des projets.</a:t>
          </a:r>
          <a:endParaRPr lang="en-US" dirty="0"/>
        </a:p>
      </dgm:t>
    </dgm:pt>
    <dgm:pt modelId="{06D53057-2363-A247-A74C-8885D5E4F910}" type="parTrans" cxnId="{EE2A3641-CDAF-0B44-8118-20295D92862E}">
      <dgm:prSet/>
      <dgm:spPr/>
      <dgm:t>
        <a:bodyPr/>
        <a:lstStyle/>
        <a:p>
          <a:endParaRPr lang="fr-FR"/>
        </a:p>
      </dgm:t>
    </dgm:pt>
    <dgm:pt modelId="{4DF157E6-F30D-0A4E-9634-E2A5B748C491}" type="sibTrans" cxnId="{EE2A3641-CDAF-0B44-8118-20295D92862E}">
      <dgm:prSet/>
      <dgm:spPr/>
      <dgm:t>
        <a:bodyPr/>
        <a:lstStyle/>
        <a:p>
          <a:endParaRPr lang="fr-FR"/>
        </a:p>
      </dgm:t>
    </dgm:pt>
    <dgm:pt modelId="{0BD2EDDE-32A7-6740-8E94-4CB09A39A46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Forte concurrence</a:t>
          </a:r>
          <a:r>
            <a:rPr lang="fr-FR" dirty="0"/>
            <a:t> </a:t>
          </a:r>
          <a:endParaRPr lang="en-US" dirty="0"/>
        </a:p>
      </dgm:t>
    </dgm:pt>
    <dgm:pt modelId="{C84A336C-9C6B-7E43-BE69-13E75180351C}" type="parTrans" cxnId="{AF002FA5-9CDD-F346-A739-067004E88EC3}">
      <dgm:prSet/>
      <dgm:spPr/>
      <dgm:t>
        <a:bodyPr/>
        <a:lstStyle/>
        <a:p>
          <a:endParaRPr lang="fr-FR"/>
        </a:p>
      </dgm:t>
    </dgm:pt>
    <dgm:pt modelId="{FC23ADAC-6B5B-E443-B5CE-6456609D582F}" type="sibTrans" cxnId="{AF002FA5-9CDD-F346-A739-067004E88EC3}">
      <dgm:prSet/>
      <dgm:spPr/>
      <dgm:t>
        <a:bodyPr/>
        <a:lstStyle/>
        <a:p>
          <a:endParaRPr lang="fr-FR"/>
        </a:p>
      </dgm:t>
    </dgm:pt>
    <dgm:pt modelId="{7DC2AFCA-AD9E-8649-AFF3-F67527AC414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Dépendance au matériel</a:t>
          </a:r>
          <a:r>
            <a:rPr lang="fr-FR" dirty="0"/>
            <a:t> </a:t>
          </a:r>
          <a:endParaRPr lang="en-US" dirty="0"/>
        </a:p>
      </dgm:t>
    </dgm:pt>
    <dgm:pt modelId="{EB78E27A-0A22-4648-85A8-C697D0E58C85}" type="parTrans" cxnId="{5641DCA8-11D5-E647-B5A1-47B8702707A2}">
      <dgm:prSet/>
      <dgm:spPr/>
      <dgm:t>
        <a:bodyPr/>
        <a:lstStyle/>
        <a:p>
          <a:endParaRPr lang="fr-FR"/>
        </a:p>
      </dgm:t>
    </dgm:pt>
    <dgm:pt modelId="{97810A29-C36C-9645-86FA-8D746C42F89C}" type="sibTrans" cxnId="{5641DCA8-11D5-E647-B5A1-47B8702707A2}">
      <dgm:prSet/>
      <dgm:spPr/>
      <dgm:t>
        <a:bodyPr/>
        <a:lstStyle/>
        <a:p>
          <a:endParaRPr lang="fr-FR"/>
        </a:p>
      </dgm:t>
    </dgm:pt>
    <dgm:pt modelId="{8A20FAD4-5E2A-7A4F-9B45-75B61376E3C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Manque de visibilité au début</a:t>
          </a:r>
          <a:r>
            <a:rPr lang="fr-FR" dirty="0"/>
            <a:t> </a:t>
          </a:r>
          <a:endParaRPr lang="en-US" dirty="0"/>
        </a:p>
      </dgm:t>
    </dgm:pt>
    <dgm:pt modelId="{09452EDA-7997-DA4B-92ED-0C7D2AD1BA65}" type="parTrans" cxnId="{2735859C-DD94-D74E-8F8B-3D42AC36824B}">
      <dgm:prSet/>
      <dgm:spPr/>
      <dgm:t>
        <a:bodyPr/>
        <a:lstStyle/>
        <a:p>
          <a:endParaRPr lang="fr-FR"/>
        </a:p>
      </dgm:t>
    </dgm:pt>
    <dgm:pt modelId="{088F62A3-B843-564D-871B-1473EE3B89BC}" type="sibTrans" cxnId="{2735859C-DD94-D74E-8F8B-3D42AC36824B}">
      <dgm:prSet/>
      <dgm:spPr/>
      <dgm:t>
        <a:bodyPr/>
        <a:lstStyle/>
        <a:p>
          <a:endParaRPr lang="fr-FR"/>
        </a:p>
      </dgm:t>
    </dgm:pt>
    <dgm:pt modelId="{1E36BC0B-D523-9146-ABC4-CAE29FFC4C3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 </a:t>
          </a:r>
          <a:r>
            <a:rPr lang="fr-FR" b="1" dirty="0"/>
            <a:t>Plateformes de </a:t>
          </a:r>
          <a:r>
            <a:rPr lang="fr-FR" b="1" dirty="0" err="1"/>
            <a:t>freelancing</a:t>
          </a:r>
          <a:r>
            <a:rPr lang="fr-FR" dirty="0"/>
            <a:t> : Clients via </a:t>
          </a:r>
          <a:r>
            <a:rPr lang="fr-FR" dirty="0" err="1"/>
            <a:t>Fiver</a:t>
          </a:r>
          <a:r>
            <a:rPr lang="fr-FR" dirty="0"/>
            <a:t>, Malt, </a:t>
          </a:r>
          <a:r>
            <a:rPr lang="fr-FR" dirty="0" err="1"/>
            <a:t>etc</a:t>
          </a:r>
          <a:endParaRPr lang="en-US" dirty="0"/>
        </a:p>
      </dgm:t>
    </dgm:pt>
    <dgm:pt modelId="{C19556C9-0DF7-F34D-A8E7-C2703BB5F8C9}" type="parTrans" cxnId="{222EB659-8C58-FA4D-8EF8-CA15FA99A372}">
      <dgm:prSet/>
      <dgm:spPr/>
      <dgm:t>
        <a:bodyPr/>
        <a:lstStyle/>
        <a:p>
          <a:endParaRPr lang="fr-FR"/>
        </a:p>
      </dgm:t>
    </dgm:pt>
    <dgm:pt modelId="{D2E5B661-9567-6340-84B2-4251CC65EDFB}" type="sibTrans" cxnId="{222EB659-8C58-FA4D-8EF8-CA15FA99A372}">
      <dgm:prSet/>
      <dgm:spPr/>
      <dgm:t>
        <a:bodyPr/>
        <a:lstStyle/>
        <a:p>
          <a:endParaRPr lang="fr-FR"/>
        </a:p>
      </dgm:t>
    </dgm:pt>
    <dgm:pt modelId="{1FFE417A-9491-4549-9A36-4B34177A619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Diversification des services</a:t>
          </a:r>
          <a:r>
            <a:rPr lang="fr-FR" dirty="0"/>
            <a:t> : Formation en ligne, cours, retouches</a:t>
          </a:r>
          <a:endParaRPr lang="en-US" dirty="0"/>
        </a:p>
      </dgm:t>
    </dgm:pt>
    <dgm:pt modelId="{EF43C45E-B143-A242-9800-1DC158DDE1BE}" type="parTrans" cxnId="{F403A15E-5E7F-4548-A4BA-18EEB24FD058}">
      <dgm:prSet/>
      <dgm:spPr/>
    </dgm:pt>
    <dgm:pt modelId="{705FDC38-16A0-A24D-B2C2-29D913F8C3D5}" type="sibTrans" cxnId="{F403A15E-5E7F-4548-A4BA-18EEB24FD058}">
      <dgm:prSet/>
      <dgm:spPr/>
    </dgm:pt>
    <dgm:pt modelId="{5ED41058-CB1F-A842-A248-E7813D95476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i="0" u="none" dirty="0"/>
            <a:t>Crises économiques</a:t>
          </a:r>
          <a:r>
            <a:rPr lang="fr-FR" b="0" i="0" u="none" dirty="0"/>
            <a:t> : Réduction des budgets alloués à la photographie par les particuliers et entreprises.</a:t>
          </a:r>
          <a:endParaRPr lang="en-US" dirty="0"/>
        </a:p>
      </dgm:t>
    </dgm:pt>
    <dgm:pt modelId="{BC930243-2182-1A42-90DF-250AF0FBFBC1}" type="parTrans" cxnId="{4FEA2EF3-5A1F-5C44-8122-ABB569A41ED9}">
      <dgm:prSet/>
      <dgm:spPr/>
    </dgm:pt>
    <dgm:pt modelId="{D97E1E8D-15F3-5C40-8890-1925D582870B}" type="sibTrans" cxnId="{4FEA2EF3-5A1F-5C44-8122-ABB569A41ED9}">
      <dgm:prSet/>
      <dgm:spPr/>
    </dgm:pt>
    <dgm:pt modelId="{1B754422-EF81-954F-8E7B-3D7540B4736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i="0" u="none" dirty="0"/>
            <a:t>Risques juridiques et contractuels</a:t>
          </a:r>
          <a:r>
            <a:rPr lang="fr-FR" b="0" i="0" u="none" dirty="0"/>
            <a:t> : Litiges liés aux droits d’image, conditions de prestation.</a:t>
          </a:r>
          <a:endParaRPr lang="en-US" dirty="0"/>
        </a:p>
      </dgm:t>
    </dgm:pt>
    <dgm:pt modelId="{EDC91B2B-B991-5141-BCAE-94DF78E56C36}" type="parTrans" cxnId="{2400C8F6-D243-B84C-A8FE-39C6C117850F}">
      <dgm:prSet/>
      <dgm:spPr/>
    </dgm:pt>
    <dgm:pt modelId="{142BE6A9-DDA4-AB4F-B9F7-AE49502F6983}" type="sibTrans" cxnId="{2400C8F6-D243-B84C-A8FE-39C6C117850F}">
      <dgm:prSet/>
      <dgm:spPr/>
    </dgm:pt>
    <dgm:pt modelId="{5125E2AB-A083-7345-A9AB-611C69C362A4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3615D3EF-4084-1948-9879-B7C25C5F325F}" type="parTrans" cxnId="{F22C87D7-CB7C-8848-9F43-6A0EEAFB0FA5}">
      <dgm:prSet/>
      <dgm:spPr/>
    </dgm:pt>
    <dgm:pt modelId="{E7A3E12B-00B4-1B44-8721-FA3E04EB67BE}" type="sibTrans" cxnId="{F22C87D7-CB7C-8848-9F43-6A0EEAFB0FA5}">
      <dgm:prSet/>
      <dgm:spPr/>
    </dgm:pt>
    <dgm:pt modelId="{42675429-D9F8-4948-BBA2-B1AAAB96A825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8A51123B-D896-2243-B818-B438CAB5A495}" type="parTrans" cxnId="{F2589EE8-5595-6F40-AFB8-D6EB4BD6AC8F}">
      <dgm:prSet/>
      <dgm:spPr/>
    </dgm:pt>
    <dgm:pt modelId="{5B7DA60F-3EFE-1047-B33B-D3F24EAB36A9}" type="sibTrans" cxnId="{F2589EE8-5595-6F40-AFB8-D6EB4BD6AC8F}">
      <dgm:prSet/>
      <dgm:spPr/>
    </dgm:pt>
    <dgm:pt modelId="{4D44E70F-23B6-C146-8ED7-7608A2DEBCA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B5DD886B-5CB9-FE4A-8159-FD6B6FA08709}" type="parTrans" cxnId="{F6F24222-F232-E246-AAF1-C3B3F644FDAA}">
      <dgm:prSet/>
      <dgm:spPr/>
    </dgm:pt>
    <dgm:pt modelId="{D9D43BF5-BB53-BB46-8BF2-B7D6C9FD962C}" type="sibTrans" cxnId="{F6F24222-F232-E246-AAF1-C3B3F644FDAA}">
      <dgm:prSet/>
      <dgm:spPr/>
    </dgm:pt>
    <dgm:pt modelId="{8D4AD4BA-F7F9-D54E-A01D-BD03B2B8F0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28C705B-1698-AB44-9C80-347678670C87}" type="parTrans" cxnId="{212DBFFA-732E-E248-A7EB-DDC3DB05AC04}">
      <dgm:prSet/>
      <dgm:spPr/>
    </dgm:pt>
    <dgm:pt modelId="{5477018D-73C5-8F49-BFB7-6ECDA2A60795}" type="sibTrans" cxnId="{212DBFFA-732E-E248-A7EB-DDC3DB05AC04}">
      <dgm:prSet/>
      <dgm:spPr/>
    </dgm:pt>
    <dgm:pt modelId="{FF0C1090-6E7A-4F0C-A4DF-D9B2F4AE98D8}" type="pres">
      <dgm:prSet presAssocID="{6438750A-F614-4C99-A225-29AD3ACB368C}" presName="root" presStyleCnt="0">
        <dgm:presLayoutVars>
          <dgm:dir/>
          <dgm:resizeHandles val="exact"/>
        </dgm:presLayoutVars>
      </dgm:prSet>
      <dgm:spPr/>
    </dgm:pt>
    <dgm:pt modelId="{A78D18FF-8943-4FA4-9D7E-6D6598BFE83D}" type="pres">
      <dgm:prSet presAssocID="{B4C4EA15-2BE3-46B5-AC67-4167686F0133}" presName="compNode" presStyleCnt="0"/>
      <dgm:spPr/>
    </dgm:pt>
    <dgm:pt modelId="{427A5C47-0E8B-4407-BB82-19E485549B03}" type="pres">
      <dgm:prSet presAssocID="{B4C4EA15-2BE3-46B5-AC67-4167686F013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5C3F68A9-EAAB-46EB-AA65-6927BF41F562}" type="pres">
      <dgm:prSet presAssocID="{B4C4EA15-2BE3-46B5-AC67-4167686F0133}" presName="iconSpace" presStyleCnt="0"/>
      <dgm:spPr/>
    </dgm:pt>
    <dgm:pt modelId="{35BD370A-CC68-4831-B435-AA60E7A0A141}" type="pres">
      <dgm:prSet presAssocID="{B4C4EA15-2BE3-46B5-AC67-4167686F0133}" presName="parTx" presStyleLbl="revTx" presStyleIdx="0" presStyleCnt="8">
        <dgm:presLayoutVars>
          <dgm:chMax val="0"/>
          <dgm:chPref val="0"/>
        </dgm:presLayoutVars>
      </dgm:prSet>
      <dgm:spPr/>
    </dgm:pt>
    <dgm:pt modelId="{3904739A-1D5A-4733-B274-FFD8B5C0663E}" type="pres">
      <dgm:prSet presAssocID="{B4C4EA15-2BE3-46B5-AC67-4167686F0133}" presName="txSpace" presStyleCnt="0"/>
      <dgm:spPr/>
    </dgm:pt>
    <dgm:pt modelId="{26AB8291-9289-40CA-ABAB-5B952279FC5D}" type="pres">
      <dgm:prSet presAssocID="{B4C4EA15-2BE3-46B5-AC67-4167686F0133}" presName="desTx" presStyleLbl="revTx" presStyleIdx="1" presStyleCnt="8">
        <dgm:presLayoutVars/>
      </dgm:prSet>
      <dgm:spPr/>
    </dgm:pt>
    <dgm:pt modelId="{812070BC-2761-4711-8C19-CFC062EB9205}" type="pres">
      <dgm:prSet presAssocID="{F7553AEA-6089-42F7-A6FB-9515E55A2AB8}" presName="sibTrans" presStyleCnt="0"/>
      <dgm:spPr/>
    </dgm:pt>
    <dgm:pt modelId="{41043A77-ADA2-4E65-9F9C-53B05913D08A}" type="pres">
      <dgm:prSet presAssocID="{75152035-FD9B-42FE-8955-9FB7A0B9F0F9}" presName="compNode" presStyleCnt="0"/>
      <dgm:spPr/>
    </dgm:pt>
    <dgm:pt modelId="{FB2777C7-F72C-4430-85C6-6580966FCA05}" type="pres">
      <dgm:prSet presAssocID="{75152035-FD9B-42FE-8955-9FB7A0B9F0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C7648AF3-7C61-43F2-A111-19267D260D0F}" type="pres">
      <dgm:prSet presAssocID="{75152035-FD9B-42FE-8955-9FB7A0B9F0F9}" presName="iconSpace" presStyleCnt="0"/>
      <dgm:spPr/>
    </dgm:pt>
    <dgm:pt modelId="{8F1E96E8-1120-4F06-98EB-8FD544F18963}" type="pres">
      <dgm:prSet presAssocID="{75152035-FD9B-42FE-8955-9FB7A0B9F0F9}" presName="parTx" presStyleLbl="revTx" presStyleIdx="2" presStyleCnt="8">
        <dgm:presLayoutVars>
          <dgm:chMax val="0"/>
          <dgm:chPref val="0"/>
        </dgm:presLayoutVars>
      </dgm:prSet>
      <dgm:spPr/>
    </dgm:pt>
    <dgm:pt modelId="{5DC68D1E-DD7C-42C9-BA94-59C3532A886D}" type="pres">
      <dgm:prSet presAssocID="{75152035-FD9B-42FE-8955-9FB7A0B9F0F9}" presName="txSpace" presStyleCnt="0"/>
      <dgm:spPr/>
    </dgm:pt>
    <dgm:pt modelId="{D486412C-6820-4336-BC53-922101B72FCE}" type="pres">
      <dgm:prSet presAssocID="{75152035-FD9B-42FE-8955-9FB7A0B9F0F9}" presName="desTx" presStyleLbl="revTx" presStyleIdx="3" presStyleCnt="8">
        <dgm:presLayoutVars/>
      </dgm:prSet>
      <dgm:spPr/>
    </dgm:pt>
    <dgm:pt modelId="{6227FDAB-6F23-4BC6-971C-19D5BA76906B}" type="pres">
      <dgm:prSet presAssocID="{2757FB83-545C-45BE-A94D-26FF0BFB2C05}" presName="sibTrans" presStyleCnt="0"/>
      <dgm:spPr/>
    </dgm:pt>
    <dgm:pt modelId="{3B6CC59B-C6B9-4FC3-91A2-55D36FE09155}" type="pres">
      <dgm:prSet presAssocID="{2642AEA8-CB1E-4539-AF76-7B7383C2F3FD}" presName="compNode" presStyleCnt="0"/>
      <dgm:spPr/>
    </dgm:pt>
    <dgm:pt modelId="{64F9F868-889F-46C1-879F-288BAFD564E8}" type="pres">
      <dgm:prSet presAssocID="{2642AEA8-CB1E-4539-AF76-7B7383C2F3F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pareil photo"/>
        </a:ext>
      </dgm:extLst>
    </dgm:pt>
    <dgm:pt modelId="{48D6BB51-0070-4EB8-BDC6-6DE68BFF516C}" type="pres">
      <dgm:prSet presAssocID="{2642AEA8-CB1E-4539-AF76-7B7383C2F3FD}" presName="iconSpace" presStyleCnt="0"/>
      <dgm:spPr/>
    </dgm:pt>
    <dgm:pt modelId="{472EB616-7452-4857-A982-FEE9C413F171}" type="pres">
      <dgm:prSet presAssocID="{2642AEA8-CB1E-4539-AF76-7B7383C2F3FD}" presName="parTx" presStyleLbl="revTx" presStyleIdx="4" presStyleCnt="8">
        <dgm:presLayoutVars>
          <dgm:chMax val="0"/>
          <dgm:chPref val="0"/>
        </dgm:presLayoutVars>
      </dgm:prSet>
      <dgm:spPr/>
    </dgm:pt>
    <dgm:pt modelId="{70FDC448-B148-41F2-B4AB-3892C1749473}" type="pres">
      <dgm:prSet presAssocID="{2642AEA8-CB1E-4539-AF76-7B7383C2F3FD}" presName="txSpace" presStyleCnt="0"/>
      <dgm:spPr/>
    </dgm:pt>
    <dgm:pt modelId="{D61D325F-B583-4119-A668-4B3C6A6B2753}" type="pres">
      <dgm:prSet presAssocID="{2642AEA8-CB1E-4539-AF76-7B7383C2F3FD}" presName="desTx" presStyleLbl="revTx" presStyleIdx="5" presStyleCnt="8">
        <dgm:presLayoutVars/>
      </dgm:prSet>
      <dgm:spPr/>
    </dgm:pt>
    <dgm:pt modelId="{F34F75AB-7E69-4949-858E-51C2F52CF443}" type="pres">
      <dgm:prSet presAssocID="{3DA45AC7-61C2-444E-9DF0-CC0D2E6C1D06}" presName="sibTrans" presStyleCnt="0"/>
      <dgm:spPr/>
    </dgm:pt>
    <dgm:pt modelId="{3C20CC42-6202-4518-86B2-8234522272ED}" type="pres">
      <dgm:prSet presAssocID="{29524AF2-2E5D-4064-A1E4-FA1A332BEC6E}" presName="compNode" presStyleCnt="0"/>
      <dgm:spPr/>
    </dgm:pt>
    <dgm:pt modelId="{8214BFEA-D42A-433F-84DC-A51CD727CD5D}" type="pres">
      <dgm:prSet presAssocID="{29524AF2-2E5D-4064-A1E4-FA1A332BEC6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ussure"/>
        </a:ext>
      </dgm:extLst>
    </dgm:pt>
    <dgm:pt modelId="{2B10D3DC-EB5D-48A8-A2EC-707587EBD852}" type="pres">
      <dgm:prSet presAssocID="{29524AF2-2E5D-4064-A1E4-FA1A332BEC6E}" presName="iconSpace" presStyleCnt="0"/>
      <dgm:spPr/>
    </dgm:pt>
    <dgm:pt modelId="{92A570AD-6186-4B84-9EF5-D91606CF4FD1}" type="pres">
      <dgm:prSet presAssocID="{29524AF2-2E5D-4064-A1E4-FA1A332BEC6E}" presName="parTx" presStyleLbl="revTx" presStyleIdx="6" presStyleCnt="8">
        <dgm:presLayoutVars>
          <dgm:chMax val="0"/>
          <dgm:chPref val="0"/>
        </dgm:presLayoutVars>
      </dgm:prSet>
      <dgm:spPr/>
    </dgm:pt>
    <dgm:pt modelId="{F865E174-884E-4793-9930-0B1101536545}" type="pres">
      <dgm:prSet presAssocID="{29524AF2-2E5D-4064-A1E4-FA1A332BEC6E}" presName="txSpace" presStyleCnt="0"/>
      <dgm:spPr/>
    </dgm:pt>
    <dgm:pt modelId="{C4DB6A3E-8827-43F7-AD4D-5CCC60EE166A}" type="pres">
      <dgm:prSet presAssocID="{29524AF2-2E5D-4064-A1E4-FA1A332BEC6E}" presName="desTx" presStyleLbl="revTx" presStyleIdx="7" presStyleCnt="8">
        <dgm:presLayoutVars/>
      </dgm:prSet>
      <dgm:spPr/>
    </dgm:pt>
  </dgm:ptLst>
  <dgm:cxnLst>
    <dgm:cxn modelId="{90FC5010-AEAB-434F-94F2-BEC0BDFC877A}" srcId="{B4C4EA15-2BE3-46B5-AC67-4167686F0133}" destId="{3F274C4C-C466-4DCE-90D0-306FA7C3E7F0}" srcOrd="1" destOrd="0" parTransId="{C43F649C-FB7D-4B6F-8B5E-8465A3E571E8}" sibTransId="{B4B04F6F-93E2-41B2-8769-D69F7C20A237}"/>
    <dgm:cxn modelId="{D55A6115-C090-D142-942D-9DADABA56EC6}" type="presOf" srcId="{1B754422-EF81-954F-8E7B-3D7540B47369}" destId="{C4DB6A3E-8827-43F7-AD4D-5CCC60EE166A}" srcOrd="0" destOrd="3" presId="urn:microsoft.com/office/officeart/2018/5/layout/CenteredIconLabelDescriptionList"/>
    <dgm:cxn modelId="{2581E618-72A2-474D-BC12-28763357EA8B}" type="presOf" srcId="{ABD8E77A-ED05-4A52-822A-C9CFB0BB5A05}" destId="{D486412C-6820-4336-BC53-922101B72FCE}" srcOrd="0" destOrd="1" presId="urn:microsoft.com/office/officeart/2018/5/layout/CenteredIconLabelDescriptionList"/>
    <dgm:cxn modelId="{D637861C-E749-6A4F-BE7E-FA39C2905F45}" type="presOf" srcId="{B4C4EA15-2BE3-46B5-AC67-4167686F0133}" destId="{35BD370A-CC68-4831-B435-AA60E7A0A141}" srcOrd="0" destOrd="0" presId="urn:microsoft.com/office/officeart/2018/5/layout/CenteredIconLabelDescriptionList"/>
    <dgm:cxn modelId="{64EB8F1E-0647-B643-88AE-92381D4F7B92}" type="presOf" srcId="{75152035-FD9B-42FE-8955-9FB7A0B9F0F9}" destId="{8F1E96E8-1120-4F06-98EB-8FD544F18963}" srcOrd="0" destOrd="0" presId="urn:microsoft.com/office/officeart/2018/5/layout/CenteredIconLabelDescriptionList"/>
    <dgm:cxn modelId="{F6F24222-F232-E246-AAF1-C3B3F644FDAA}" srcId="{2642AEA8-CB1E-4539-AF76-7B7383C2F3FD}" destId="{4D44E70F-23B6-C146-8ED7-7608A2DEBCA6}" srcOrd="0" destOrd="0" parTransId="{B5DD886B-5CB9-FE4A-8159-FD6B6FA08709}" sibTransId="{D9D43BF5-BB53-BB46-8BF2-B7D6C9FD962C}"/>
    <dgm:cxn modelId="{F80A9731-1D1F-1D4D-B2D1-48A8B55FB1B8}" type="presOf" srcId="{42675429-D9F8-4948-BBA2-B1AAAB96A825}" destId="{D486412C-6820-4336-BC53-922101B72FCE}" srcOrd="0" destOrd="0" presId="urn:microsoft.com/office/officeart/2018/5/layout/CenteredIconLabelDescriptionList"/>
    <dgm:cxn modelId="{F372B633-003C-3849-803A-7E92A8428E81}" type="presOf" srcId="{6438750A-F614-4C99-A225-29AD3ACB368C}" destId="{FF0C1090-6E7A-4F0C-A4DF-D9B2F4AE98D8}" srcOrd="0" destOrd="0" presId="urn:microsoft.com/office/officeart/2018/5/layout/CenteredIconLabelDescriptionList"/>
    <dgm:cxn modelId="{0D3A0C34-82F6-3243-905D-C907E5C89EE5}" type="presOf" srcId="{8A20FAD4-5E2A-7A4F-9B45-75B61376E3CD}" destId="{D486412C-6820-4336-BC53-922101B72FCE}" srcOrd="0" destOrd="4" presId="urn:microsoft.com/office/officeart/2018/5/layout/CenteredIconLabelDescriptionList"/>
    <dgm:cxn modelId="{26FF203E-6CD2-EE4A-A123-7DAF43C10C30}" type="presOf" srcId="{851B046C-A9B9-4B28-8967-A5BC27BF1F37}" destId="{26AB8291-9289-40CA-ABAB-5B952279FC5D}" srcOrd="0" destOrd="3" presId="urn:microsoft.com/office/officeart/2018/5/layout/CenteredIconLabelDescriptionList"/>
    <dgm:cxn modelId="{EE2A3641-CDAF-0B44-8118-20295D92862E}" srcId="{B4C4EA15-2BE3-46B5-AC67-4167686F0133}" destId="{8194B1AF-355E-3049-85FF-E25B0C9D068E}" srcOrd="2" destOrd="0" parTransId="{06D53057-2363-A247-A74C-8885D5E4F910}" sibTransId="{4DF157E6-F30D-0A4E-9634-E2A5B748C491}"/>
    <dgm:cxn modelId="{631FDF46-8F5F-D546-BA71-C815C8743EB2}" type="presOf" srcId="{2642AEA8-CB1E-4539-AF76-7B7383C2F3FD}" destId="{472EB616-7452-4857-A982-FEE9C413F171}" srcOrd="0" destOrd="0" presId="urn:microsoft.com/office/officeart/2018/5/layout/CenteredIconLabelDescriptionList"/>
    <dgm:cxn modelId="{59A98D52-3064-834C-BCD0-29E662F0B087}" type="presOf" srcId="{3F274C4C-C466-4DCE-90D0-306FA7C3E7F0}" destId="{26AB8291-9289-40CA-ABAB-5B952279FC5D}" srcOrd="0" destOrd="1" presId="urn:microsoft.com/office/officeart/2018/5/layout/CenteredIconLabelDescriptionList"/>
    <dgm:cxn modelId="{222EB659-8C58-FA4D-8EF8-CA15FA99A372}" srcId="{2642AEA8-CB1E-4539-AF76-7B7383C2F3FD}" destId="{1E36BC0B-D523-9146-ABC4-CAE29FFC4C3E}" srcOrd="2" destOrd="0" parTransId="{C19556C9-0DF7-F34D-A8E7-C2703BB5F8C9}" sibTransId="{D2E5B661-9567-6340-84B2-4251CC65EDFB}"/>
    <dgm:cxn modelId="{F403A15E-5E7F-4548-A4BA-18EEB24FD058}" srcId="{2642AEA8-CB1E-4539-AF76-7B7383C2F3FD}" destId="{1FFE417A-9491-4549-9A36-4B34177A619C}" srcOrd="3" destOrd="0" parTransId="{EF43C45E-B143-A242-9800-1DC158DDE1BE}" sibTransId="{705FDC38-16A0-A24D-B2C2-29D913F8C3D5}"/>
    <dgm:cxn modelId="{2F570071-4D75-BC40-92CA-A3F9D22A0C9A}" type="presOf" srcId="{7DC2AFCA-AD9E-8649-AFF3-F67527AC414E}" destId="{D486412C-6820-4336-BC53-922101B72FCE}" srcOrd="0" destOrd="3" presId="urn:microsoft.com/office/officeart/2018/5/layout/CenteredIconLabelDescriptionList"/>
    <dgm:cxn modelId="{657AD17F-2B3B-4352-9DF9-8F4F524125D3}" srcId="{6438750A-F614-4C99-A225-29AD3ACB368C}" destId="{2642AEA8-CB1E-4539-AF76-7B7383C2F3FD}" srcOrd="2" destOrd="0" parTransId="{1D0623FB-A1B5-44CA-A712-284702393531}" sibTransId="{3DA45AC7-61C2-444E-9DF0-CC0D2E6C1D06}"/>
    <dgm:cxn modelId="{E3A9CF89-63F9-B84C-AFE9-EA1816DF7E4D}" type="presOf" srcId="{1FFE417A-9491-4549-9A36-4B34177A619C}" destId="{D61D325F-B583-4119-A668-4B3C6A6B2753}" srcOrd="0" destOrd="3" presId="urn:microsoft.com/office/officeart/2018/5/layout/CenteredIconLabelDescriptionList"/>
    <dgm:cxn modelId="{A3B18193-993E-4422-BE2A-E2898BBD0704}" srcId="{6438750A-F614-4C99-A225-29AD3ACB368C}" destId="{29524AF2-2E5D-4064-A1E4-FA1A332BEC6E}" srcOrd="3" destOrd="0" parTransId="{F5D6247A-9B29-45FC-B149-82D36214EEC7}" sibTransId="{68D36358-2FE3-478D-A7F8-147C852AAF9C}"/>
    <dgm:cxn modelId="{BE2AFD95-65EE-AC40-9501-125071D3AE7E}" type="presOf" srcId="{8D4AD4BA-F7F9-D54E-A01D-BD03B2B8F013}" destId="{C4DB6A3E-8827-43F7-AD4D-5CCC60EE166A}" srcOrd="0" destOrd="0" presId="urn:microsoft.com/office/officeart/2018/5/layout/CenteredIconLabelDescriptionList"/>
    <dgm:cxn modelId="{36EF0996-B53D-46EA-A920-4EFAFA3D98CA}" srcId="{2642AEA8-CB1E-4539-AF76-7B7383C2F3FD}" destId="{F457A9A4-D1D6-47F2-9921-297CE20052C0}" srcOrd="1" destOrd="0" parTransId="{78777344-AFB6-41CB-85E9-A85236F8246D}" sibTransId="{BA1AB883-E4A2-497A-91DE-5DB80E2B3750}"/>
    <dgm:cxn modelId="{2735859C-DD94-D74E-8F8B-3D42AC36824B}" srcId="{75152035-FD9B-42FE-8955-9FB7A0B9F0F9}" destId="{8A20FAD4-5E2A-7A4F-9B45-75B61376E3CD}" srcOrd="4" destOrd="0" parTransId="{09452EDA-7997-DA4B-92ED-0C7D2AD1BA65}" sibTransId="{088F62A3-B843-564D-871B-1473EE3B89BC}"/>
    <dgm:cxn modelId="{6EBA23A1-E7C3-6D44-A294-25034DE17B14}" type="presOf" srcId="{8194B1AF-355E-3049-85FF-E25B0C9D068E}" destId="{26AB8291-9289-40CA-ABAB-5B952279FC5D}" srcOrd="0" destOrd="2" presId="urn:microsoft.com/office/officeart/2018/5/layout/CenteredIconLabelDescriptionList"/>
    <dgm:cxn modelId="{FFB6EDA2-5E70-8D45-8C21-3E45CF4AF83F}" type="presOf" srcId="{5ED41058-CB1F-A842-A248-E7813D95476C}" destId="{C4DB6A3E-8827-43F7-AD4D-5CCC60EE166A}" srcOrd="0" destOrd="2" presId="urn:microsoft.com/office/officeart/2018/5/layout/CenteredIconLabelDescriptionList"/>
    <dgm:cxn modelId="{AF002FA5-9CDD-F346-A739-067004E88EC3}" srcId="{75152035-FD9B-42FE-8955-9FB7A0B9F0F9}" destId="{0BD2EDDE-32A7-6740-8E94-4CB09A39A460}" srcOrd="2" destOrd="0" parTransId="{C84A336C-9C6B-7E43-BE69-13E75180351C}" sibTransId="{FC23ADAC-6B5B-E443-B5CE-6456609D582F}"/>
    <dgm:cxn modelId="{47EF5BA7-4876-45D5-9B88-230C9608701A}" srcId="{6438750A-F614-4C99-A225-29AD3ACB368C}" destId="{75152035-FD9B-42FE-8955-9FB7A0B9F0F9}" srcOrd="1" destOrd="0" parTransId="{826C8813-3A4B-49B9-A54A-CE0033177265}" sibTransId="{2757FB83-545C-45BE-A94D-26FF0BFB2C05}"/>
    <dgm:cxn modelId="{FAB5A0A7-2FF6-8548-9F1F-90A1EE289D2C}" type="presOf" srcId="{29524AF2-2E5D-4064-A1E4-FA1A332BEC6E}" destId="{92A570AD-6186-4B84-9EF5-D91606CF4FD1}" srcOrd="0" destOrd="0" presId="urn:microsoft.com/office/officeart/2018/5/layout/CenteredIconLabelDescriptionList"/>
    <dgm:cxn modelId="{5641DCA8-11D5-E647-B5A1-47B8702707A2}" srcId="{75152035-FD9B-42FE-8955-9FB7A0B9F0F9}" destId="{7DC2AFCA-AD9E-8649-AFF3-F67527AC414E}" srcOrd="3" destOrd="0" parTransId="{EB78E27A-0A22-4648-85A8-C697D0E58C85}" sibTransId="{97810A29-C36C-9645-86FA-8D746C42F89C}"/>
    <dgm:cxn modelId="{BEF4B8B4-65DC-214F-80F0-EB559B3A4580}" type="presOf" srcId="{F457A9A4-D1D6-47F2-9921-297CE20052C0}" destId="{D61D325F-B583-4119-A668-4B3C6A6B2753}" srcOrd="0" destOrd="1" presId="urn:microsoft.com/office/officeart/2018/5/layout/CenteredIconLabelDescriptionList"/>
    <dgm:cxn modelId="{6899FAB6-3065-407D-B464-7560217DFB03}" srcId="{B4C4EA15-2BE3-46B5-AC67-4167686F0133}" destId="{851B046C-A9B9-4B28-8967-A5BC27BF1F37}" srcOrd="3" destOrd="0" parTransId="{B86693ED-63AA-4E9D-A6ED-6A61B9F6BE8A}" sibTransId="{67A05DAA-A3CC-42C0-BF26-631AF651FAAA}"/>
    <dgm:cxn modelId="{D82771CE-E004-4444-ACAD-326DAC818675}" type="presOf" srcId="{4D44E70F-23B6-C146-8ED7-7608A2DEBCA6}" destId="{D61D325F-B583-4119-A668-4B3C6A6B2753}" srcOrd="0" destOrd="0" presId="urn:microsoft.com/office/officeart/2018/5/layout/CenteredIconLabelDescriptionList"/>
    <dgm:cxn modelId="{F22C87D7-CB7C-8848-9F43-6A0EEAFB0FA5}" srcId="{B4C4EA15-2BE3-46B5-AC67-4167686F0133}" destId="{5125E2AB-A083-7345-A9AB-611C69C362A4}" srcOrd="0" destOrd="0" parTransId="{3615D3EF-4084-1948-9879-B7C25C5F325F}" sibTransId="{E7A3E12B-00B4-1B44-8721-FA3E04EB67BE}"/>
    <dgm:cxn modelId="{164F7EDB-39D7-0640-89C2-A3A77C577CF4}" type="presOf" srcId="{5125E2AB-A083-7345-A9AB-611C69C362A4}" destId="{26AB8291-9289-40CA-ABAB-5B952279FC5D}" srcOrd="0" destOrd="0" presId="urn:microsoft.com/office/officeart/2018/5/layout/CenteredIconLabelDescriptionList"/>
    <dgm:cxn modelId="{09A8B6DD-F55E-3743-99E7-395452F09E58}" type="presOf" srcId="{1E36BC0B-D523-9146-ABC4-CAE29FFC4C3E}" destId="{D61D325F-B583-4119-A668-4B3C6A6B2753}" srcOrd="0" destOrd="2" presId="urn:microsoft.com/office/officeart/2018/5/layout/CenteredIconLabelDescriptionList"/>
    <dgm:cxn modelId="{E22F0CE0-7D95-418A-96B5-CF380EE5BEB0}" srcId="{29524AF2-2E5D-4064-A1E4-FA1A332BEC6E}" destId="{BCFD9080-03F8-4242-8D51-A1B6FAC53774}" srcOrd="1" destOrd="0" parTransId="{71FAE3BB-DDD6-465F-88B7-D9BC5A86F61B}" sibTransId="{36E53B64-C0B2-439C-8C43-8DDC71C54481}"/>
    <dgm:cxn modelId="{3EEE0CE0-B084-8F42-9912-47FA88475AD6}" type="presOf" srcId="{0BD2EDDE-32A7-6740-8E94-4CB09A39A460}" destId="{D486412C-6820-4336-BC53-922101B72FCE}" srcOrd="0" destOrd="2" presId="urn:microsoft.com/office/officeart/2018/5/layout/CenteredIconLabelDescriptionList"/>
    <dgm:cxn modelId="{10D060E0-1B2C-4FEF-A683-325314358B4B}" srcId="{75152035-FD9B-42FE-8955-9FB7A0B9F0F9}" destId="{ABD8E77A-ED05-4A52-822A-C9CFB0BB5A05}" srcOrd="1" destOrd="0" parTransId="{B77284CC-A2BD-4E14-8DFF-F4035E0F89E9}" sibTransId="{95872A2B-1513-40A6-AB04-C40E543D61EC}"/>
    <dgm:cxn modelId="{F2589EE8-5595-6F40-AFB8-D6EB4BD6AC8F}" srcId="{75152035-FD9B-42FE-8955-9FB7A0B9F0F9}" destId="{42675429-D9F8-4948-BBA2-B1AAAB96A825}" srcOrd="0" destOrd="0" parTransId="{8A51123B-D896-2243-B818-B438CAB5A495}" sibTransId="{5B7DA60F-3EFE-1047-B33B-D3F24EAB36A9}"/>
    <dgm:cxn modelId="{74D683F1-909F-4C79-9B48-F79B7DCF2202}" srcId="{6438750A-F614-4C99-A225-29AD3ACB368C}" destId="{B4C4EA15-2BE3-46B5-AC67-4167686F0133}" srcOrd="0" destOrd="0" parTransId="{7E3BF0FF-9C16-4252-83DD-B6697CAB61D5}" sibTransId="{F7553AEA-6089-42F7-A6FB-9515E55A2AB8}"/>
    <dgm:cxn modelId="{4FEA2EF3-5A1F-5C44-8122-ABB569A41ED9}" srcId="{29524AF2-2E5D-4064-A1E4-FA1A332BEC6E}" destId="{5ED41058-CB1F-A842-A248-E7813D95476C}" srcOrd="2" destOrd="0" parTransId="{BC930243-2182-1A42-90DF-250AF0FBFBC1}" sibTransId="{D97E1E8D-15F3-5C40-8890-1925D582870B}"/>
    <dgm:cxn modelId="{2400C8F6-D243-B84C-A8FE-39C6C117850F}" srcId="{29524AF2-2E5D-4064-A1E4-FA1A332BEC6E}" destId="{1B754422-EF81-954F-8E7B-3D7540B47369}" srcOrd="3" destOrd="0" parTransId="{EDC91B2B-B991-5141-BCAE-94DF78E56C36}" sibTransId="{142BE6A9-DDA4-AB4F-B9F7-AE49502F6983}"/>
    <dgm:cxn modelId="{DCDA80F9-A991-2646-9F86-F1E9AB33322A}" type="presOf" srcId="{BCFD9080-03F8-4242-8D51-A1B6FAC53774}" destId="{C4DB6A3E-8827-43F7-AD4D-5CCC60EE166A}" srcOrd="0" destOrd="1" presId="urn:microsoft.com/office/officeart/2018/5/layout/CenteredIconLabelDescriptionList"/>
    <dgm:cxn modelId="{212DBFFA-732E-E248-A7EB-DDC3DB05AC04}" srcId="{29524AF2-2E5D-4064-A1E4-FA1A332BEC6E}" destId="{8D4AD4BA-F7F9-D54E-A01D-BD03B2B8F013}" srcOrd="0" destOrd="0" parTransId="{E28C705B-1698-AB44-9C80-347678670C87}" sibTransId="{5477018D-73C5-8F49-BFB7-6ECDA2A60795}"/>
    <dgm:cxn modelId="{78914C8E-9BAE-5048-9252-500C2E1BF47F}" type="presParOf" srcId="{FF0C1090-6E7A-4F0C-A4DF-D9B2F4AE98D8}" destId="{A78D18FF-8943-4FA4-9D7E-6D6598BFE83D}" srcOrd="0" destOrd="0" presId="urn:microsoft.com/office/officeart/2018/5/layout/CenteredIconLabelDescriptionList"/>
    <dgm:cxn modelId="{BA2A14E1-6911-914B-B1D8-33F30CD12C64}" type="presParOf" srcId="{A78D18FF-8943-4FA4-9D7E-6D6598BFE83D}" destId="{427A5C47-0E8B-4407-BB82-19E485549B03}" srcOrd="0" destOrd="0" presId="urn:microsoft.com/office/officeart/2018/5/layout/CenteredIconLabelDescriptionList"/>
    <dgm:cxn modelId="{70090172-7426-0B4C-B408-54E1EF889DC8}" type="presParOf" srcId="{A78D18FF-8943-4FA4-9D7E-6D6598BFE83D}" destId="{5C3F68A9-EAAB-46EB-AA65-6927BF41F562}" srcOrd="1" destOrd="0" presId="urn:microsoft.com/office/officeart/2018/5/layout/CenteredIconLabelDescriptionList"/>
    <dgm:cxn modelId="{40796026-A324-2F47-8C8B-31DAF005EA3E}" type="presParOf" srcId="{A78D18FF-8943-4FA4-9D7E-6D6598BFE83D}" destId="{35BD370A-CC68-4831-B435-AA60E7A0A141}" srcOrd="2" destOrd="0" presId="urn:microsoft.com/office/officeart/2018/5/layout/CenteredIconLabelDescriptionList"/>
    <dgm:cxn modelId="{16EE2420-9784-B148-AF51-2A4CB8B82EA6}" type="presParOf" srcId="{A78D18FF-8943-4FA4-9D7E-6D6598BFE83D}" destId="{3904739A-1D5A-4733-B274-FFD8B5C0663E}" srcOrd="3" destOrd="0" presId="urn:microsoft.com/office/officeart/2018/5/layout/CenteredIconLabelDescriptionList"/>
    <dgm:cxn modelId="{CF59C4C6-713B-FB4C-AD30-D27B52D444B0}" type="presParOf" srcId="{A78D18FF-8943-4FA4-9D7E-6D6598BFE83D}" destId="{26AB8291-9289-40CA-ABAB-5B952279FC5D}" srcOrd="4" destOrd="0" presId="urn:microsoft.com/office/officeart/2018/5/layout/CenteredIconLabelDescriptionList"/>
    <dgm:cxn modelId="{D99FF098-61C3-924D-9E6D-DA06630D0F4A}" type="presParOf" srcId="{FF0C1090-6E7A-4F0C-A4DF-D9B2F4AE98D8}" destId="{812070BC-2761-4711-8C19-CFC062EB9205}" srcOrd="1" destOrd="0" presId="urn:microsoft.com/office/officeart/2018/5/layout/CenteredIconLabelDescriptionList"/>
    <dgm:cxn modelId="{4A857024-2524-3E45-8338-20AC00D13C92}" type="presParOf" srcId="{FF0C1090-6E7A-4F0C-A4DF-D9B2F4AE98D8}" destId="{41043A77-ADA2-4E65-9F9C-53B05913D08A}" srcOrd="2" destOrd="0" presId="urn:microsoft.com/office/officeart/2018/5/layout/CenteredIconLabelDescriptionList"/>
    <dgm:cxn modelId="{AA78B07B-0763-1845-8D53-6191938BACD5}" type="presParOf" srcId="{41043A77-ADA2-4E65-9F9C-53B05913D08A}" destId="{FB2777C7-F72C-4430-85C6-6580966FCA05}" srcOrd="0" destOrd="0" presId="urn:microsoft.com/office/officeart/2018/5/layout/CenteredIconLabelDescriptionList"/>
    <dgm:cxn modelId="{63A09A92-8200-D04D-A9F9-2C44A68C07AA}" type="presParOf" srcId="{41043A77-ADA2-4E65-9F9C-53B05913D08A}" destId="{C7648AF3-7C61-43F2-A111-19267D260D0F}" srcOrd="1" destOrd="0" presId="urn:microsoft.com/office/officeart/2018/5/layout/CenteredIconLabelDescriptionList"/>
    <dgm:cxn modelId="{6A6641A5-20F9-3A4A-A7F9-094E7B1AE287}" type="presParOf" srcId="{41043A77-ADA2-4E65-9F9C-53B05913D08A}" destId="{8F1E96E8-1120-4F06-98EB-8FD544F18963}" srcOrd="2" destOrd="0" presId="urn:microsoft.com/office/officeart/2018/5/layout/CenteredIconLabelDescriptionList"/>
    <dgm:cxn modelId="{D4EAAA7C-E994-704B-A667-A970BEAC4F2D}" type="presParOf" srcId="{41043A77-ADA2-4E65-9F9C-53B05913D08A}" destId="{5DC68D1E-DD7C-42C9-BA94-59C3532A886D}" srcOrd="3" destOrd="0" presId="urn:microsoft.com/office/officeart/2018/5/layout/CenteredIconLabelDescriptionList"/>
    <dgm:cxn modelId="{3666052F-3C83-7546-81D0-851058EA3206}" type="presParOf" srcId="{41043A77-ADA2-4E65-9F9C-53B05913D08A}" destId="{D486412C-6820-4336-BC53-922101B72FCE}" srcOrd="4" destOrd="0" presId="urn:microsoft.com/office/officeart/2018/5/layout/CenteredIconLabelDescriptionList"/>
    <dgm:cxn modelId="{DA0DB19B-849E-6447-A63D-EF74993CFC95}" type="presParOf" srcId="{FF0C1090-6E7A-4F0C-A4DF-D9B2F4AE98D8}" destId="{6227FDAB-6F23-4BC6-971C-19D5BA76906B}" srcOrd="3" destOrd="0" presId="urn:microsoft.com/office/officeart/2018/5/layout/CenteredIconLabelDescriptionList"/>
    <dgm:cxn modelId="{8A8F15CF-B842-D049-B5B0-1FCA661C482E}" type="presParOf" srcId="{FF0C1090-6E7A-4F0C-A4DF-D9B2F4AE98D8}" destId="{3B6CC59B-C6B9-4FC3-91A2-55D36FE09155}" srcOrd="4" destOrd="0" presId="urn:microsoft.com/office/officeart/2018/5/layout/CenteredIconLabelDescriptionList"/>
    <dgm:cxn modelId="{1A7BA804-92B4-F048-9144-0B2F568AD642}" type="presParOf" srcId="{3B6CC59B-C6B9-4FC3-91A2-55D36FE09155}" destId="{64F9F868-889F-46C1-879F-288BAFD564E8}" srcOrd="0" destOrd="0" presId="urn:microsoft.com/office/officeart/2018/5/layout/CenteredIconLabelDescriptionList"/>
    <dgm:cxn modelId="{34D0781D-D082-0646-9F5F-C5A56CD11BE2}" type="presParOf" srcId="{3B6CC59B-C6B9-4FC3-91A2-55D36FE09155}" destId="{48D6BB51-0070-4EB8-BDC6-6DE68BFF516C}" srcOrd="1" destOrd="0" presId="urn:microsoft.com/office/officeart/2018/5/layout/CenteredIconLabelDescriptionList"/>
    <dgm:cxn modelId="{22B8316C-46F7-9348-B823-6D7C46B856C1}" type="presParOf" srcId="{3B6CC59B-C6B9-4FC3-91A2-55D36FE09155}" destId="{472EB616-7452-4857-A982-FEE9C413F171}" srcOrd="2" destOrd="0" presId="urn:microsoft.com/office/officeart/2018/5/layout/CenteredIconLabelDescriptionList"/>
    <dgm:cxn modelId="{5F539188-B262-BC4F-B192-3FEA0727632B}" type="presParOf" srcId="{3B6CC59B-C6B9-4FC3-91A2-55D36FE09155}" destId="{70FDC448-B148-41F2-B4AB-3892C1749473}" srcOrd="3" destOrd="0" presId="urn:microsoft.com/office/officeart/2018/5/layout/CenteredIconLabelDescriptionList"/>
    <dgm:cxn modelId="{AC09F401-A4F6-BF41-BEDE-7DA618A55D23}" type="presParOf" srcId="{3B6CC59B-C6B9-4FC3-91A2-55D36FE09155}" destId="{D61D325F-B583-4119-A668-4B3C6A6B2753}" srcOrd="4" destOrd="0" presId="urn:microsoft.com/office/officeart/2018/5/layout/CenteredIconLabelDescriptionList"/>
    <dgm:cxn modelId="{E0121E1D-32FC-4643-A29E-73CB5FD32ED9}" type="presParOf" srcId="{FF0C1090-6E7A-4F0C-A4DF-D9B2F4AE98D8}" destId="{F34F75AB-7E69-4949-858E-51C2F52CF443}" srcOrd="5" destOrd="0" presId="urn:microsoft.com/office/officeart/2018/5/layout/CenteredIconLabelDescriptionList"/>
    <dgm:cxn modelId="{AD8235A0-57B9-AE44-97BC-B8E520169241}" type="presParOf" srcId="{FF0C1090-6E7A-4F0C-A4DF-D9B2F4AE98D8}" destId="{3C20CC42-6202-4518-86B2-8234522272ED}" srcOrd="6" destOrd="0" presId="urn:microsoft.com/office/officeart/2018/5/layout/CenteredIconLabelDescriptionList"/>
    <dgm:cxn modelId="{F39D0581-7E21-ED42-B212-E3F7D0A02A8A}" type="presParOf" srcId="{3C20CC42-6202-4518-86B2-8234522272ED}" destId="{8214BFEA-D42A-433F-84DC-A51CD727CD5D}" srcOrd="0" destOrd="0" presId="urn:microsoft.com/office/officeart/2018/5/layout/CenteredIconLabelDescriptionList"/>
    <dgm:cxn modelId="{C50EF43D-D35C-4C4E-80C4-C6BF53C2439F}" type="presParOf" srcId="{3C20CC42-6202-4518-86B2-8234522272ED}" destId="{2B10D3DC-EB5D-48A8-A2EC-707587EBD852}" srcOrd="1" destOrd="0" presId="urn:microsoft.com/office/officeart/2018/5/layout/CenteredIconLabelDescriptionList"/>
    <dgm:cxn modelId="{82F69CBD-1272-0648-9535-91A932DF332E}" type="presParOf" srcId="{3C20CC42-6202-4518-86B2-8234522272ED}" destId="{92A570AD-6186-4B84-9EF5-D91606CF4FD1}" srcOrd="2" destOrd="0" presId="urn:microsoft.com/office/officeart/2018/5/layout/CenteredIconLabelDescriptionList"/>
    <dgm:cxn modelId="{2058CA1F-DE60-3246-946E-EE55F65E4777}" type="presParOf" srcId="{3C20CC42-6202-4518-86B2-8234522272ED}" destId="{F865E174-884E-4793-9930-0B1101536545}" srcOrd="3" destOrd="0" presId="urn:microsoft.com/office/officeart/2018/5/layout/CenteredIconLabelDescriptionList"/>
    <dgm:cxn modelId="{D605A816-9E8C-624A-9706-26EB00FBCEEB}" type="presParOf" srcId="{3C20CC42-6202-4518-86B2-8234522272ED}" destId="{C4DB6A3E-8827-43F7-AD4D-5CCC60EE166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CDF0C4-DFBC-42A3-8D08-604325C6AC91}" type="doc">
      <dgm:prSet loTypeId="urn:microsoft.com/office/officeart/2005/8/layout/vList2" loCatId="list" qsTypeId="urn:microsoft.com/office/officeart/2005/8/quickstyle/simple4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D64F0E0E-3A7D-4C57-8D55-8EC2F6D0FFF9}">
      <dgm:prSet/>
      <dgm:spPr/>
      <dgm:t>
        <a:bodyPr/>
        <a:lstStyle/>
        <a:p>
          <a:r>
            <a:rPr lang="fr-FR" dirty="0"/>
            <a:t>Sommaire</a:t>
          </a:r>
          <a:endParaRPr lang="en-US" dirty="0"/>
        </a:p>
      </dgm:t>
    </dgm:pt>
    <dgm:pt modelId="{C17C24EB-6582-4091-8643-83424CCF2503}" type="parTrans" cxnId="{084D00E2-7C66-4442-BC2E-45B5A15000F0}">
      <dgm:prSet/>
      <dgm:spPr/>
      <dgm:t>
        <a:bodyPr/>
        <a:lstStyle/>
        <a:p>
          <a:endParaRPr lang="en-US"/>
        </a:p>
      </dgm:t>
    </dgm:pt>
    <dgm:pt modelId="{3BA282E8-5D1C-4A5D-8732-1F537D814878}" type="sibTrans" cxnId="{084D00E2-7C66-4442-BC2E-45B5A15000F0}">
      <dgm:prSet/>
      <dgm:spPr/>
      <dgm:t>
        <a:bodyPr/>
        <a:lstStyle/>
        <a:p>
          <a:endParaRPr lang="en-US"/>
        </a:p>
      </dgm:t>
    </dgm:pt>
    <dgm:pt modelId="{6827315C-1939-44B4-82B1-7A517D3E7875}">
      <dgm:prSet/>
      <dgm:spPr/>
      <dgm:t>
        <a:bodyPr/>
        <a:lstStyle/>
        <a:p>
          <a:r>
            <a:rPr lang="fr-FR"/>
            <a:t>Identification</a:t>
          </a:r>
          <a:endParaRPr lang="en-US"/>
        </a:p>
      </dgm:t>
    </dgm:pt>
    <dgm:pt modelId="{E11528C0-BF7B-4061-A360-5DAF84310C37}" type="parTrans" cxnId="{1B0BFE58-DBCA-4F4B-B2A7-05B096A94374}">
      <dgm:prSet/>
      <dgm:spPr/>
      <dgm:t>
        <a:bodyPr/>
        <a:lstStyle/>
        <a:p>
          <a:endParaRPr lang="en-US"/>
        </a:p>
      </dgm:t>
    </dgm:pt>
    <dgm:pt modelId="{0FC9AE87-D2E7-4D9B-8E73-8DB399D869A7}" type="sibTrans" cxnId="{1B0BFE58-DBCA-4F4B-B2A7-05B096A94374}">
      <dgm:prSet/>
      <dgm:spPr/>
      <dgm:t>
        <a:bodyPr/>
        <a:lstStyle/>
        <a:p>
          <a:endParaRPr lang="en-US"/>
        </a:p>
      </dgm:t>
    </dgm:pt>
    <dgm:pt modelId="{618151CB-09E5-4478-B2DA-A30510645C3B}">
      <dgm:prSet/>
      <dgm:spPr/>
      <dgm:t>
        <a:bodyPr/>
        <a:lstStyle/>
        <a:p>
          <a:r>
            <a:rPr lang="fr-FR"/>
            <a:t>Historique</a:t>
          </a:r>
          <a:endParaRPr lang="en-US"/>
        </a:p>
      </dgm:t>
    </dgm:pt>
    <dgm:pt modelId="{40671392-0DE7-4283-A911-CC573937199F}" type="parTrans" cxnId="{9A64DEDC-6733-413F-8DDE-58925C5A8E49}">
      <dgm:prSet/>
      <dgm:spPr/>
      <dgm:t>
        <a:bodyPr/>
        <a:lstStyle/>
        <a:p>
          <a:endParaRPr lang="en-US"/>
        </a:p>
      </dgm:t>
    </dgm:pt>
    <dgm:pt modelId="{8F430766-7849-4090-B9AA-99AF8370EF4A}" type="sibTrans" cxnId="{9A64DEDC-6733-413F-8DDE-58925C5A8E49}">
      <dgm:prSet/>
      <dgm:spPr/>
      <dgm:t>
        <a:bodyPr/>
        <a:lstStyle/>
        <a:p>
          <a:endParaRPr lang="en-US"/>
        </a:p>
      </dgm:t>
    </dgm:pt>
    <dgm:pt modelId="{CA2CC43E-082E-4EC6-87FF-B0259DF9FE01}">
      <dgm:prSet/>
      <dgm:spPr/>
      <dgm:t>
        <a:bodyPr/>
        <a:lstStyle/>
        <a:p>
          <a:r>
            <a:rPr lang="fr-FR"/>
            <a:t>Externalités</a:t>
          </a:r>
          <a:endParaRPr lang="en-US"/>
        </a:p>
      </dgm:t>
    </dgm:pt>
    <dgm:pt modelId="{4D8BC60F-A329-4589-AA85-E0799C174552}" type="parTrans" cxnId="{A608E8BF-30C9-4656-BC99-240C643FFE7D}">
      <dgm:prSet/>
      <dgm:spPr/>
      <dgm:t>
        <a:bodyPr/>
        <a:lstStyle/>
        <a:p>
          <a:endParaRPr lang="en-US"/>
        </a:p>
      </dgm:t>
    </dgm:pt>
    <dgm:pt modelId="{43598032-EB98-4316-94D4-1C5FCCDAA8F1}" type="sibTrans" cxnId="{A608E8BF-30C9-4656-BC99-240C643FFE7D}">
      <dgm:prSet/>
      <dgm:spPr/>
      <dgm:t>
        <a:bodyPr/>
        <a:lstStyle/>
        <a:p>
          <a:endParaRPr lang="en-US"/>
        </a:p>
      </dgm:t>
    </dgm:pt>
    <dgm:pt modelId="{5CD89F71-F4A3-4907-8E1B-09CFE72F6CBC}">
      <dgm:prSet/>
      <dgm:spPr/>
      <dgm:t>
        <a:bodyPr/>
        <a:lstStyle/>
        <a:p>
          <a:r>
            <a:rPr lang="fr-FR"/>
            <a:t>RSE</a:t>
          </a:r>
          <a:endParaRPr lang="en-US"/>
        </a:p>
      </dgm:t>
    </dgm:pt>
    <dgm:pt modelId="{31AD8EFC-4D58-4A87-9DB6-9F7F726666F5}" type="parTrans" cxnId="{0D0254A7-4E12-493B-AD9B-2587A38E68AD}">
      <dgm:prSet/>
      <dgm:spPr/>
      <dgm:t>
        <a:bodyPr/>
        <a:lstStyle/>
        <a:p>
          <a:endParaRPr lang="en-US"/>
        </a:p>
      </dgm:t>
    </dgm:pt>
    <dgm:pt modelId="{989D282C-2D0A-4A05-BA65-AD1C33CF1EA0}" type="sibTrans" cxnId="{0D0254A7-4E12-493B-AD9B-2587A38E68AD}">
      <dgm:prSet/>
      <dgm:spPr/>
      <dgm:t>
        <a:bodyPr/>
        <a:lstStyle/>
        <a:p>
          <a:endParaRPr lang="en-US"/>
        </a:p>
      </dgm:t>
    </dgm:pt>
    <dgm:pt modelId="{FCAD6FEF-356B-4448-99ED-5514E46B5182}">
      <dgm:prSet/>
      <dgm:spPr/>
      <dgm:t>
        <a:bodyPr/>
        <a:lstStyle/>
        <a:p>
          <a:r>
            <a:rPr lang="fr-FR"/>
            <a:t>Orientation strategique</a:t>
          </a:r>
          <a:endParaRPr lang="en-US"/>
        </a:p>
      </dgm:t>
    </dgm:pt>
    <dgm:pt modelId="{1C9A036A-962E-4CF7-AB49-8D8D27BEF38D}" type="parTrans" cxnId="{18E767AE-E791-4513-84EE-C4EE03C1BA9C}">
      <dgm:prSet/>
      <dgm:spPr/>
      <dgm:t>
        <a:bodyPr/>
        <a:lstStyle/>
        <a:p>
          <a:endParaRPr lang="en-US"/>
        </a:p>
      </dgm:t>
    </dgm:pt>
    <dgm:pt modelId="{14CC1F4C-25DA-4449-B4E3-C94575A5C768}" type="sibTrans" cxnId="{18E767AE-E791-4513-84EE-C4EE03C1BA9C}">
      <dgm:prSet/>
      <dgm:spPr/>
      <dgm:t>
        <a:bodyPr/>
        <a:lstStyle/>
        <a:p>
          <a:endParaRPr lang="en-US"/>
        </a:p>
      </dgm:t>
    </dgm:pt>
    <dgm:pt modelId="{F9D6F930-EDF9-49F3-A0AD-429CFADD3244}">
      <dgm:prSet/>
      <dgm:spPr/>
      <dgm:t>
        <a:bodyPr/>
        <a:lstStyle/>
        <a:p>
          <a:r>
            <a:rPr lang="fr-FR"/>
            <a:t>RGPD</a:t>
          </a:r>
          <a:endParaRPr lang="en-US"/>
        </a:p>
      </dgm:t>
    </dgm:pt>
    <dgm:pt modelId="{6A3A934B-9489-4072-AF0E-A1A872D2F35D}" type="parTrans" cxnId="{768AD347-7DDE-439F-BFD6-4573E95854F2}">
      <dgm:prSet/>
      <dgm:spPr/>
      <dgm:t>
        <a:bodyPr/>
        <a:lstStyle/>
        <a:p>
          <a:endParaRPr lang="en-US"/>
        </a:p>
      </dgm:t>
    </dgm:pt>
    <dgm:pt modelId="{97330E1C-BACC-468E-8C46-97B4A7CC451F}" type="sibTrans" cxnId="{768AD347-7DDE-439F-BFD6-4573E95854F2}">
      <dgm:prSet/>
      <dgm:spPr/>
      <dgm:t>
        <a:bodyPr/>
        <a:lstStyle/>
        <a:p>
          <a:endParaRPr lang="en-US"/>
        </a:p>
      </dgm:t>
    </dgm:pt>
    <dgm:pt modelId="{ED305292-E2AF-4FFE-905C-05859F728D98}">
      <dgm:prSet/>
      <dgm:spPr/>
      <dgm:t>
        <a:bodyPr/>
        <a:lstStyle/>
        <a:p>
          <a:r>
            <a:rPr lang="fr-FR"/>
            <a:t>SWOT</a:t>
          </a:r>
          <a:endParaRPr lang="en-US"/>
        </a:p>
      </dgm:t>
    </dgm:pt>
    <dgm:pt modelId="{5A840D4A-2EF6-4619-86B3-B54A8A3255A9}" type="parTrans" cxnId="{E3594127-0337-454E-AC49-3DD60CE01D93}">
      <dgm:prSet/>
      <dgm:spPr/>
      <dgm:t>
        <a:bodyPr/>
        <a:lstStyle/>
        <a:p>
          <a:endParaRPr lang="en-US"/>
        </a:p>
      </dgm:t>
    </dgm:pt>
    <dgm:pt modelId="{B6C498DD-6915-4686-B0F5-D556CF277093}" type="sibTrans" cxnId="{E3594127-0337-454E-AC49-3DD60CE01D93}">
      <dgm:prSet/>
      <dgm:spPr/>
      <dgm:t>
        <a:bodyPr/>
        <a:lstStyle/>
        <a:p>
          <a:endParaRPr lang="en-US"/>
        </a:p>
      </dgm:t>
    </dgm:pt>
    <dgm:pt modelId="{1F762407-9954-E746-B8BA-9830063B0A3B}" type="pres">
      <dgm:prSet presAssocID="{38CDF0C4-DFBC-42A3-8D08-604325C6AC91}" presName="linear" presStyleCnt="0">
        <dgm:presLayoutVars>
          <dgm:animLvl val="lvl"/>
          <dgm:resizeHandles val="exact"/>
        </dgm:presLayoutVars>
      </dgm:prSet>
      <dgm:spPr/>
    </dgm:pt>
    <dgm:pt modelId="{604D22AE-E72A-1E42-B16E-95FB99459F03}" type="pres">
      <dgm:prSet presAssocID="{D64F0E0E-3A7D-4C57-8D55-8EC2F6D0FFF9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D230F1B1-58E3-6243-8875-30FB6CDBCD00}" type="pres">
      <dgm:prSet presAssocID="{3BA282E8-5D1C-4A5D-8732-1F537D814878}" presName="spacer" presStyleCnt="0"/>
      <dgm:spPr/>
    </dgm:pt>
    <dgm:pt modelId="{12905122-5118-E841-8100-02F62F4E1A07}" type="pres">
      <dgm:prSet presAssocID="{6827315C-1939-44B4-82B1-7A517D3E7875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C0F05236-D98C-9A4E-AF52-C925AB39F3B2}" type="pres">
      <dgm:prSet presAssocID="{0FC9AE87-D2E7-4D9B-8E73-8DB399D869A7}" presName="spacer" presStyleCnt="0"/>
      <dgm:spPr/>
    </dgm:pt>
    <dgm:pt modelId="{98172A50-90C7-9440-88FB-9221F2A8BC00}" type="pres">
      <dgm:prSet presAssocID="{618151CB-09E5-4478-B2DA-A30510645C3B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FD7F70FF-6B79-F844-A71C-B72048B5CF55}" type="pres">
      <dgm:prSet presAssocID="{8F430766-7849-4090-B9AA-99AF8370EF4A}" presName="spacer" presStyleCnt="0"/>
      <dgm:spPr/>
    </dgm:pt>
    <dgm:pt modelId="{800FABC9-5B71-4741-BF17-B27E5EF93BFD}" type="pres">
      <dgm:prSet presAssocID="{CA2CC43E-082E-4EC6-87FF-B0259DF9FE01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F40FA781-4567-EF48-BB1F-27FE95A0C343}" type="pres">
      <dgm:prSet presAssocID="{43598032-EB98-4316-94D4-1C5FCCDAA8F1}" presName="spacer" presStyleCnt="0"/>
      <dgm:spPr/>
    </dgm:pt>
    <dgm:pt modelId="{BF74F650-69A1-3446-AE9F-7F2F9111D403}" type="pres">
      <dgm:prSet presAssocID="{5CD89F71-F4A3-4907-8E1B-09CFE72F6CB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885ECC21-5D82-974F-A6AE-5DED898F1594}" type="pres">
      <dgm:prSet presAssocID="{989D282C-2D0A-4A05-BA65-AD1C33CF1EA0}" presName="spacer" presStyleCnt="0"/>
      <dgm:spPr/>
    </dgm:pt>
    <dgm:pt modelId="{1FB77EAB-B202-FC4C-8058-24302F29EE31}" type="pres">
      <dgm:prSet presAssocID="{FCAD6FEF-356B-4448-99ED-5514E46B5182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E66E268C-28BA-AB40-9311-6A13DB5CCAE2}" type="pres">
      <dgm:prSet presAssocID="{14CC1F4C-25DA-4449-B4E3-C94575A5C768}" presName="spacer" presStyleCnt="0"/>
      <dgm:spPr/>
    </dgm:pt>
    <dgm:pt modelId="{B4C3B693-09D7-BE4D-B68A-F460659E84DE}" type="pres">
      <dgm:prSet presAssocID="{F9D6F930-EDF9-49F3-A0AD-429CFADD3244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0D5DC261-5F57-644D-BFA3-B71AEC1301E2}" type="pres">
      <dgm:prSet presAssocID="{97330E1C-BACC-468E-8C46-97B4A7CC451F}" presName="spacer" presStyleCnt="0"/>
      <dgm:spPr/>
    </dgm:pt>
    <dgm:pt modelId="{00A02659-86F4-9147-A4ED-2BF692642CCA}" type="pres">
      <dgm:prSet presAssocID="{ED305292-E2AF-4FFE-905C-05859F728D98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DCA9350B-DDE2-AA41-B1B6-B91A59F933F7}" type="presOf" srcId="{5CD89F71-F4A3-4907-8E1B-09CFE72F6CBC}" destId="{BF74F650-69A1-3446-AE9F-7F2F9111D403}" srcOrd="0" destOrd="0" presId="urn:microsoft.com/office/officeart/2005/8/layout/vList2"/>
    <dgm:cxn modelId="{EC988F11-CB88-5C4A-8AEE-AE80B97A3C5A}" type="presOf" srcId="{FCAD6FEF-356B-4448-99ED-5514E46B5182}" destId="{1FB77EAB-B202-FC4C-8058-24302F29EE31}" srcOrd="0" destOrd="0" presId="urn:microsoft.com/office/officeart/2005/8/layout/vList2"/>
    <dgm:cxn modelId="{E3594127-0337-454E-AC49-3DD60CE01D93}" srcId="{38CDF0C4-DFBC-42A3-8D08-604325C6AC91}" destId="{ED305292-E2AF-4FFE-905C-05859F728D98}" srcOrd="7" destOrd="0" parTransId="{5A840D4A-2EF6-4619-86B3-B54A8A3255A9}" sibTransId="{B6C498DD-6915-4686-B0F5-D556CF277093}"/>
    <dgm:cxn modelId="{7D39E043-6B08-2C4D-86F5-49F3B1A81DC9}" type="presOf" srcId="{618151CB-09E5-4478-B2DA-A30510645C3B}" destId="{98172A50-90C7-9440-88FB-9221F2A8BC00}" srcOrd="0" destOrd="0" presId="urn:microsoft.com/office/officeart/2005/8/layout/vList2"/>
    <dgm:cxn modelId="{768AD347-7DDE-439F-BFD6-4573E95854F2}" srcId="{38CDF0C4-DFBC-42A3-8D08-604325C6AC91}" destId="{F9D6F930-EDF9-49F3-A0AD-429CFADD3244}" srcOrd="6" destOrd="0" parTransId="{6A3A934B-9489-4072-AF0E-A1A872D2F35D}" sibTransId="{97330E1C-BACC-468E-8C46-97B4A7CC451F}"/>
    <dgm:cxn modelId="{E0B5AD4A-BD90-FD4D-B5AF-A1FDF208D827}" type="presOf" srcId="{CA2CC43E-082E-4EC6-87FF-B0259DF9FE01}" destId="{800FABC9-5B71-4741-BF17-B27E5EF93BFD}" srcOrd="0" destOrd="0" presId="urn:microsoft.com/office/officeart/2005/8/layout/vList2"/>
    <dgm:cxn modelId="{1B0BFE58-DBCA-4F4B-B2A7-05B096A94374}" srcId="{38CDF0C4-DFBC-42A3-8D08-604325C6AC91}" destId="{6827315C-1939-44B4-82B1-7A517D3E7875}" srcOrd="1" destOrd="0" parTransId="{E11528C0-BF7B-4061-A360-5DAF84310C37}" sibTransId="{0FC9AE87-D2E7-4D9B-8E73-8DB399D869A7}"/>
    <dgm:cxn modelId="{0D0254A7-4E12-493B-AD9B-2587A38E68AD}" srcId="{38CDF0C4-DFBC-42A3-8D08-604325C6AC91}" destId="{5CD89F71-F4A3-4907-8E1B-09CFE72F6CBC}" srcOrd="4" destOrd="0" parTransId="{31AD8EFC-4D58-4A87-9DB6-9F7F726666F5}" sibTransId="{989D282C-2D0A-4A05-BA65-AD1C33CF1EA0}"/>
    <dgm:cxn modelId="{18E767AE-E791-4513-84EE-C4EE03C1BA9C}" srcId="{38CDF0C4-DFBC-42A3-8D08-604325C6AC91}" destId="{FCAD6FEF-356B-4448-99ED-5514E46B5182}" srcOrd="5" destOrd="0" parTransId="{1C9A036A-962E-4CF7-AB49-8D8D27BEF38D}" sibTransId="{14CC1F4C-25DA-4449-B4E3-C94575A5C768}"/>
    <dgm:cxn modelId="{AE4543B9-38DA-1D49-B083-73261C42A1B0}" type="presOf" srcId="{D64F0E0E-3A7D-4C57-8D55-8EC2F6D0FFF9}" destId="{604D22AE-E72A-1E42-B16E-95FB99459F03}" srcOrd="0" destOrd="0" presId="urn:microsoft.com/office/officeart/2005/8/layout/vList2"/>
    <dgm:cxn modelId="{A608E8BF-30C9-4656-BC99-240C643FFE7D}" srcId="{38CDF0C4-DFBC-42A3-8D08-604325C6AC91}" destId="{CA2CC43E-082E-4EC6-87FF-B0259DF9FE01}" srcOrd="3" destOrd="0" parTransId="{4D8BC60F-A329-4589-AA85-E0799C174552}" sibTransId="{43598032-EB98-4316-94D4-1C5FCCDAA8F1}"/>
    <dgm:cxn modelId="{3D3B3CCE-3397-F945-BF54-4FC6C3C831D0}" type="presOf" srcId="{38CDF0C4-DFBC-42A3-8D08-604325C6AC91}" destId="{1F762407-9954-E746-B8BA-9830063B0A3B}" srcOrd="0" destOrd="0" presId="urn:microsoft.com/office/officeart/2005/8/layout/vList2"/>
    <dgm:cxn modelId="{DC0F41CE-5CBF-FE44-AC7D-B38F42691C1A}" type="presOf" srcId="{ED305292-E2AF-4FFE-905C-05859F728D98}" destId="{00A02659-86F4-9147-A4ED-2BF692642CCA}" srcOrd="0" destOrd="0" presId="urn:microsoft.com/office/officeart/2005/8/layout/vList2"/>
    <dgm:cxn modelId="{9A64DEDC-6733-413F-8DDE-58925C5A8E49}" srcId="{38CDF0C4-DFBC-42A3-8D08-604325C6AC91}" destId="{618151CB-09E5-4478-B2DA-A30510645C3B}" srcOrd="2" destOrd="0" parTransId="{40671392-0DE7-4283-A911-CC573937199F}" sibTransId="{8F430766-7849-4090-B9AA-99AF8370EF4A}"/>
    <dgm:cxn modelId="{084D00E2-7C66-4442-BC2E-45B5A15000F0}" srcId="{38CDF0C4-DFBC-42A3-8D08-604325C6AC91}" destId="{D64F0E0E-3A7D-4C57-8D55-8EC2F6D0FFF9}" srcOrd="0" destOrd="0" parTransId="{C17C24EB-6582-4091-8643-83424CCF2503}" sibTransId="{3BA282E8-5D1C-4A5D-8732-1F537D814878}"/>
    <dgm:cxn modelId="{AAC1C1F7-DE52-D140-BD6E-AB2EDCCAEDF1}" type="presOf" srcId="{F9D6F930-EDF9-49F3-A0AD-429CFADD3244}" destId="{B4C3B693-09D7-BE4D-B68A-F460659E84DE}" srcOrd="0" destOrd="0" presId="urn:microsoft.com/office/officeart/2005/8/layout/vList2"/>
    <dgm:cxn modelId="{DC2CA2FA-B911-F940-8CB3-017A600FE89D}" type="presOf" srcId="{6827315C-1939-44B4-82B1-7A517D3E7875}" destId="{12905122-5118-E841-8100-02F62F4E1A07}" srcOrd="0" destOrd="0" presId="urn:microsoft.com/office/officeart/2005/8/layout/vList2"/>
    <dgm:cxn modelId="{C39B4837-9D95-EC48-8A97-A3BCCA93D134}" type="presParOf" srcId="{1F762407-9954-E746-B8BA-9830063B0A3B}" destId="{604D22AE-E72A-1E42-B16E-95FB99459F03}" srcOrd="0" destOrd="0" presId="urn:microsoft.com/office/officeart/2005/8/layout/vList2"/>
    <dgm:cxn modelId="{542CEE28-8AD2-2449-848E-E747512CE92E}" type="presParOf" srcId="{1F762407-9954-E746-B8BA-9830063B0A3B}" destId="{D230F1B1-58E3-6243-8875-30FB6CDBCD00}" srcOrd="1" destOrd="0" presId="urn:microsoft.com/office/officeart/2005/8/layout/vList2"/>
    <dgm:cxn modelId="{8B4E1D6E-96DB-3448-8695-A05098C8AC5D}" type="presParOf" srcId="{1F762407-9954-E746-B8BA-9830063B0A3B}" destId="{12905122-5118-E841-8100-02F62F4E1A07}" srcOrd="2" destOrd="0" presId="urn:microsoft.com/office/officeart/2005/8/layout/vList2"/>
    <dgm:cxn modelId="{FDB9C40C-7857-E040-84B2-AC894E3CEE46}" type="presParOf" srcId="{1F762407-9954-E746-B8BA-9830063B0A3B}" destId="{C0F05236-D98C-9A4E-AF52-C925AB39F3B2}" srcOrd="3" destOrd="0" presId="urn:microsoft.com/office/officeart/2005/8/layout/vList2"/>
    <dgm:cxn modelId="{6990B331-CDEE-1C49-B54A-AB19E30A37D8}" type="presParOf" srcId="{1F762407-9954-E746-B8BA-9830063B0A3B}" destId="{98172A50-90C7-9440-88FB-9221F2A8BC00}" srcOrd="4" destOrd="0" presId="urn:microsoft.com/office/officeart/2005/8/layout/vList2"/>
    <dgm:cxn modelId="{E0FB25E1-666F-CB43-B301-5635F401D726}" type="presParOf" srcId="{1F762407-9954-E746-B8BA-9830063B0A3B}" destId="{FD7F70FF-6B79-F844-A71C-B72048B5CF55}" srcOrd="5" destOrd="0" presId="urn:microsoft.com/office/officeart/2005/8/layout/vList2"/>
    <dgm:cxn modelId="{A66FB0E1-B465-964F-9970-A74F1CEE56E7}" type="presParOf" srcId="{1F762407-9954-E746-B8BA-9830063B0A3B}" destId="{800FABC9-5B71-4741-BF17-B27E5EF93BFD}" srcOrd="6" destOrd="0" presId="urn:microsoft.com/office/officeart/2005/8/layout/vList2"/>
    <dgm:cxn modelId="{1A092858-F1C4-534B-9E26-6095901FE36C}" type="presParOf" srcId="{1F762407-9954-E746-B8BA-9830063B0A3B}" destId="{F40FA781-4567-EF48-BB1F-27FE95A0C343}" srcOrd="7" destOrd="0" presId="urn:microsoft.com/office/officeart/2005/8/layout/vList2"/>
    <dgm:cxn modelId="{0EEA5094-1536-2145-B20C-3A154D03942D}" type="presParOf" srcId="{1F762407-9954-E746-B8BA-9830063B0A3B}" destId="{BF74F650-69A1-3446-AE9F-7F2F9111D403}" srcOrd="8" destOrd="0" presId="urn:microsoft.com/office/officeart/2005/8/layout/vList2"/>
    <dgm:cxn modelId="{194BB861-0265-AF4F-98BB-4C9DDAA34E3F}" type="presParOf" srcId="{1F762407-9954-E746-B8BA-9830063B0A3B}" destId="{885ECC21-5D82-974F-A6AE-5DED898F1594}" srcOrd="9" destOrd="0" presId="urn:microsoft.com/office/officeart/2005/8/layout/vList2"/>
    <dgm:cxn modelId="{64DEC4F6-8F57-D748-BA63-483C69971E84}" type="presParOf" srcId="{1F762407-9954-E746-B8BA-9830063B0A3B}" destId="{1FB77EAB-B202-FC4C-8058-24302F29EE31}" srcOrd="10" destOrd="0" presId="urn:microsoft.com/office/officeart/2005/8/layout/vList2"/>
    <dgm:cxn modelId="{35E28C9A-C715-FF4F-A893-8925223AEC71}" type="presParOf" srcId="{1F762407-9954-E746-B8BA-9830063B0A3B}" destId="{E66E268C-28BA-AB40-9311-6A13DB5CCAE2}" srcOrd="11" destOrd="0" presId="urn:microsoft.com/office/officeart/2005/8/layout/vList2"/>
    <dgm:cxn modelId="{C0AC6893-7DB8-B14A-809D-F887B7902967}" type="presParOf" srcId="{1F762407-9954-E746-B8BA-9830063B0A3B}" destId="{B4C3B693-09D7-BE4D-B68A-F460659E84DE}" srcOrd="12" destOrd="0" presId="urn:microsoft.com/office/officeart/2005/8/layout/vList2"/>
    <dgm:cxn modelId="{4E13B7F4-8941-7244-B34A-7C1E5FAA3E8B}" type="presParOf" srcId="{1F762407-9954-E746-B8BA-9830063B0A3B}" destId="{0D5DC261-5F57-644D-BFA3-B71AEC1301E2}" srcOrd="13" destOrd="0" presId="urn:microsoft.com/office/officeart/2005/8/layout/vList2"/>
    <dgm:cxn modelId="{C3A809FB-0AB5-FF47-AC23-B3012131B018}" type="presParOf" srcId="{1F762407-9954-E746-B8BA-9830063B0A3B}" destId="{00A02659-86F4-9147-A4ED-2BF692642CCA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02E119-73A3-4A6B-90E9-D5353344525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AA6DF0EC-DC74-4DB2-A7A6-6F1622C6499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 dirty="0"/>
            <a:t>Depuis 2010, Ludovic </a:t>
          </a:r>
          <a:r>
            <a:rPr lang="fr-FR" b="0" i="0" u="none" dirty="0"/>
            <a:t>mène des projets d’auteur ou des ateliers de transmission, principalement avec les habitants du Val—de-Marne avec l’association Écritures qu’il a co-fondée.</a:t>
          </a:r>
          <a:endParaRPr lang="en-US" dirty="0"/>
        </a:p>
      </dgm:t>
    </dgm:pt>
    <dgm:pt modelId="{3E68DC07-D98C-4AB0-B2ED-AFBF504DB59F}" type="parTrans" cxnId="{4F051DEC-049B-4B49-A35A-51C7E8866D85}">
      <dgm:prSet/>
      <dgm:spPr/>
      <dgm:t>
        <a:bodyPr/>
        <a:lstStyle/>
        <a:p>
          <a:endParaRPr lang="en-US"/>
        </a:p>
      </dgm:t>
    </dgm:pt>
    <dgm:pt modelId="{716C9724-62B9-4EF1-A3BE-E29DA999588B}" type="sibTrans" cxnId="{4F051DEC-049B-4B49-A35A-51C7E8866D85}">
      <dgm:prSet/>
      <dgm:spPr/>
      <dgm:t>
        <a:bodyPr/>
        <a:lstStyle/>
        <a:p>
          <a:endParaRPr lang="en-US"/>
        </a:p>
      </dgm:t>
    </dgm:pt>
    <dgm:pt modelId="{E9E33206-7C69-4F12-8C1F-1E273877E1C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Ces projets ont pour but de valoriser les idées et les actions des habitants. La restitution se fait principalement au travers d’exposition ou de livres pour développer une communication citoyenne.</a:t>
          </a:r>
        </a:p>
        <a:p>
          <a:pPr>
            <a:lnSpc>
              <a:spcPct val="100000"/>
            </a:lnSpc>
          </a:pPr>
          <a:endParaRPr lang="en-US" dirty="0"/>
        </a:p>
      </dgm:t>
    </dgm:pt>
    <dgm:pt modelId="{AFA0492E-0F11-43AF-8CCD-2C3443D9092F}" type="parTrans" cxnId="{E8D7C044-7D94-40A4-9A38-9FD41303C4E7}">
      <dgm:prSet/>
      <dgm:spPr/>
      <dgm:t>
        <a:bodyPr/>
        <a:lstStyle/>
        <a:p>
          <a:endParaRPr lang="en-US"/>
        </a:p>
      </dgm:t>
    </dgm:pt>
    <dgm:pt modelId="{62E4899D-F85B-4174-8C18-BC52A82F0F69}" type="sibTrans" cxnId="{E8D7C044-7D94-40A4-9A38-9FD41303C4E7}">
      <dgm:prSet/>
      <dgm:spPr/>
      <dgm:t>
        <a:bodyPr/>
        <a:lstStyle/>
        <a:p>
          <a:endParaRPr lang="en-US"/>
        </a:p>
      </dgm:t>
    </dgm:pt>
    <dgm:pt modelId="{FB59A25B-4828-48D8-900E-F58D0E90AA4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 u="none" dirty="0"/>
            <a:t>Depuis 2020, il développe des travaux personnels sur la nature avec  différents médiums : le sténopé, le 6×6, le </a:t>
          </a:r>
          <a:r>
            <a:rPr lang="fr-FR" b="0" i="0" u="none" dirty="0" err="1"/>
            <a:t>cyanotype</a:t>
          </a:r>
          <a:r>
            <a:rPr lang="fr-FR" b="0" i="0" u="none" dirty="0"/>
            <a:t> ou le numérique.</a:t>
          </a:r>
          <a:endParaRPr lang="en-US" dirty="0"/>
        </a:p>
      </dgm:t>
    </dgm:pt>
    <dgm:pt modelId="{B7C6DC71-D517-49B5-B0FA-A8530CEB3E24}" type="parTrans" cxnId="{E663808D-A257-4D90-A111-5E4E88C468A5}">
      <dgm:prSet/>
      <dgm:spPr/>
      <dgm:t>
        <a:bodyPr/>
        <a:lstStyle/>
        <a:p>
          <a:endParaRPr lang="en-US"/>
        </a:p>
      </dgm:t>
    </dgm:pt>
    <dgm:pt modelId="{7922C7E1-CEC4-494A-9269-A7F2A126778D}" type="sibTrans" cxnId="{E663808D-A257-4D90-A111-5E4E88C468A5}">
      <dgm:prSet/>
      <dgm:spPr/>
      <dgm:t>
        <a:bodyPr/>
        <a:lstStyle/>
        <a:p>
          <a:endParaRPr lang="en-US"/>
        </a:p>
      </dgm:t>
    </dgm:pt>
    <dgm:pt modelId="{C8832DBC-4E03-4E36-94AE-D7F2D19AE179}" type="pres">
      <dgm:prSet presAssocID="{B502E119-73A3-4A6B-90E9-D53533445256}" presName="root" presStyleCnt="0">
        <dgm:presLayoutVars>
          <dgm:dir/>
          <dgm:resizeHandles val="exact"/>
        </dgm:presLayoutVars>
      </dgm:prSet>
      <dgm:spPr/>
    </dgm:pt>
    <dgm:pt modelId="{46EF0F91-4B7E-48EF-B50C-5C86CC86E66C}" type="pres">
      <dgm:prSet presAssocID="{AA6DF0EC-DC74-4DB2-A7A6-6F1622C6499F}" presName="compNode" presStyleCnt="0"/>
      <dgm:spPr/>
    </dgm:pt>
    <dgm:pt modelId="{9B2734ED-965B-4B59-BC60-87DBE4D29186}" type="pres">
      <dgm:prSet presAssocID="{AA6DF0EC-DC74-4DB2-A7A6-6F1622C6499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ature contour"/>
        </a:ext>
      </dgm:extLst>
    </dgm:pt>
    <dgm:pt modelId="{0B38C7AA-6556-4218-B519-4195FA5BA152}" type="pres">
      <dgm:prSet presAssocID="{AA6DF0EC-DC74-4DB2-A7A6-6F1622C6499F}" presName="spaceRect" presStyleCnt="0"/>
      <dgm:spPr/>
    </dgm:pt>
    <dgm:pt modelId="{5B1EC476-AB1D-4D30-8F1F-987C2E3D488C}" type="pres">
      <dgm:prSet presAssocID="{AA6DF0EC-DC74-4DB2-A7A6-6F1622C6499F}" presName="textRect" presStyleLbl="revTx" presStyleIdx="0" presStyleCnt="3">
        <dgm:presLayoutVars>
          <dgm:chMax val="1"/>
          <dgm:chPref val="1"/>
        </dgm:presLayoutVars>
      </dgm:prSet>
      <dgm:spPr/>
    </dgm:pt>
    <dgm:pt modelId="{56427002-E7B3-4AC9-8DC1-857DA9792EF0}" type="pres">
      <dgm:prSet presAssocID="{716C9724-62B9-4EF1-A3BE-E29DA999588B}" presName="sibTrans" presStyleCnt="0"/>
      <dgm:spPr/>
    </dgm:pt>
    <dgm:pt modelId="{15D92325-0DD5-46BA-867D-D00ADDBDA86A}" type="pres">
      <dgm:prSet presAssocID="{E9E33206-7C69-4F12-8C1F-1E273877E1C2}" presName="compNode" presStyleCnt="0"/>
      <dgm:spPr/>
    </dgm:pt>
    <dgm:pt modelId="{BA476FBB-2FFE-4920-A8BC-8CC5868A0398}" type="pres">
      <dgm:prSet presAssocID="{E9E33206-7C69-4F12-8C1F-1E273877E1C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8B6787FF-FEF2-497A-A840-E875F4E5F5EF}" type="pres">
      <dgm:prSet presAssocID="{E9E33206-7C69-4F12-8C1F-1E273877E1C2}" presName="spaceRect" presStyleCnt="0"/>
      <dgm:spPr/>
    </dgm:pt>
    <dgm:pt modelId="{3B9DADC7-2B7D-4045-99A3-DC05896021D5}" type="pres">
      <dgm:prSet presAssocID="{E9E33206-7C69-4F12-8C1F-1E273877E1C2}" presName="textRect" presStyleLbl="revTx" presStyleIdx="1" presStyleCnt="3" custScaleX="111086">
        <dgm:presLayoutVars>
          <dgm:chMax val="1"/>
          <dgm:chPref val="1"/>
        </dgm:presLayoutVars>
      </dgm:prSet>
      <dgm:spPr/>
    </dgm:pt>
    <dgm:pt modelId="{4AA09C86-4468-4923-A005-A31F520FE55E}" type="pres">
      <dgm:prSet presAssocID="{62E4899D-F85B-4174-8C18-BC52A82F0F69}" presName="sibTrans" presStyleCnt="0"/>
      <dgm:spPr/>
    </dgm:pt>
    <dgm:pt modelId="{CA156871-8313-4E6A-9E00-2D51A8F4D6D6}" type="pres">
      <dgm:prSet presAssocID="{FB59A25B-4828-48D8-900E-F58D0E90AA46}" presName="compNode" presStyleCnt="0"/>
      <dgm:spPr/>
    </dgm:pt>
    <dgm:pt modelId="{F6850E47-C83E-45E5-BCDE-A96B49D10B01}" type="pres">
      <dgm:prSet presAssocID="{FB59A25B-4828-48D8-900E-F58D0E90AA4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pin avec un remplissage uni"/>
        </a:ext>
      </dgm:extLst>
    </dgm:pt>
    <dgm:pt modelId="{89E7E6A7-9E1B-4911-A4C4-49B96E62D994}" type="pres">
      <dgm:prSet presAssocID="{FB59A25B-4828-48D8-900E-F58D0E90AA46}" presName="spaceRect" presStyleCnt="0"/>
      <dgm:spPr/>
    </dgm:pt>
    <dgm:pt modelId="{44F3CBED-8E93-47F6-8419-B668F859A303}" type="pres">
      <dgm:prSet presAssocID="{FB59A25B-4828-48D8-900E-F58D0E90AA4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523117-5F48-CA48-8F02-3E590E44C941}" type="presOf" srcId="{AA6DF0EC-DC74-4DB2-A7A6-6F1622C6499F}" destId="{5B1EC476-AB1D-4D30-8F1F-987C2E3D488C}" srcOrd="0" destOrd="0" presId="urn:microsoft.com/office/officeart/2018/2/layout/IconLabelList"/>
    <dgm:cxn modelId="{84EA2230-A381-E74C-9DD6-73D097A16AC0}" type="presOf" srcId="{FB59A25B-4828-48D8-900E-F58D0E90AA46}" destId="{44F3CBED-8E93-47F6-8419-B668F859A303}" srcOrd="0" destOrd="0" presId="urn:microsoft.com/office/officeart/2018/2/layout/IconLabelList"/>
    <dgm:cxn modelId="{0233D142-A851-6C40-84C9-6BE05E42C1E5}" type="presOf" srcId="{E9E33206-7C69-4F12-8C1F-1E273877E1C2}" destId="{3B9DADC7-2B7D-4045-99A3-DC05896021D5}" srcOrd="0" destOrd="0" presId="urn:microsoft.com/office/officeart/2018/2/layout/IconLabelList"/>
    <dgm:cxn modelId="{E8D7C044-7D94-40A4-9A38-9FD41303C4E7}" srcId="{B502E119-73A3-4A6B-90E9-D53533445256}" destId="{E9E33206-7C69-4F12-8C1F-1E273877E1C2}" srcOrd="1" destOrd="0" parTransId="{AFA0492E-0F11-43AF-8CCD-2C3443D9092F}" sibTransId="{62E4899D-F85B-4174-8C18-BC52A82F0F69}"/>
    <dgm:cxn modelId="{E663808D-A257-4D90-A111-5E4E88C468A5}" srcId="{B502E119-73A3-4A6B-90E9-D53533445256}" destId="{FB59A25B-4828-48D8-900E-F58D0E90AA46}" srcOrd="2" destOrd="0" parTransId="{B7C6DC71-D517-49B5-B0FA-A8530CEB3E24}" sibTransId="{7922C7E1-CEC4-494A-9269-A7F2A126778D}"/>
    <dgm:cxn modelId="{4F051DEC-049B-4B49-A35A-51C7E8866D85}" srcId="{B502E119-73A3-4A6B-90E9-D53533445256}" destId="{AA6DF0EC-DC74-4DB2-A7A6-6F1622C6499F}" srcOrd="0" destOrd="0" parTransId="{3E68DC07-D98C-4AB0-B2ED-AFBF504DB59F}" sibTransId="{716C9724-62B9-4EF1-A3BE-E29DA999588B}"/>
    <dgm:cxn modelId="{2A181BF6-BC60-8A43-8447-5EC4E5CAB46C}" type="presOf" srcId="{B502E119-73A3-4A6B-90E9-D53533445256}" destId="{C8832DBC-4E03-4E36-94AE-D7F2D19AE179}" srcOrd="0" destOrd="0" presId="urn:microsoft.com/office/officeart/2018/2/layout/IconLabelList"/>
    <dgm:cxn modelId="{8A86DBB3-5B6F-CA4B-B43D-B5F38F80C49A}" type="presParOf" srcId="{C8832DBC-4E03-4E36-94AE-D7F2D19AE179}" destId="{46EF0F91-4B7E-48EF-B50C-5C86CC86E66C}" srcOrd="0" destOrd="0" presId="urn:microsoft.com/office/officeart/2018/2/layout/IconLabelList"/>
    <dgm:cxn modelId="{76ED0040-0C4B-544F-8157-E66226D41785}" type="presParOf" srcId="{46EF0F91-4B7E-48EF-B50C-5C86CC86E66C}" destId="{9B2734ED-965B-4B59-BC60-87DBE4D29186}" srcOrd="0" destOrd="0" presId="urn:microsoft.com/office/officeart/2018/2/layout/IconLabelList"/>
    <dgm:cxn modelId="{05575F81-DC81-B249-9E1C-65CA0872EC76}" type="presParOf" srcId="{46EF0F91-4B7E-48EF-B50C-5C86CC86E66C}" destId="{0B38C7AA-6556-4218-B519-4195FA5BA152}" srcOrd="1" destOrd="0" presId="urn:microsoft.com/office/officeart/2018/2/layout/IconLabelList"/>
    <dgm:cxn modelId="{9E6280AC-94AE-4643-8E46-6BAEB235AD4E}" type="presParOf" srcId="{46EF0F91-4B7E-48EF-B50C-5C86CC86E66C}" destId="{5B1EC476-AB1D-4D30-8F1F-987C2E3D488C}" srcOrd="2" destOrd="0" presId="urn:microsoft.com/office/officeart/2018/2/layout/IconLabelList"/>
    <dgm:cxn modelId="{3F9C1C1E-9D6B-D447-B758-2C444A900697}" type="presParOf" srcId="{C8832DBC-4E03-4E36-94AE-D7F2D19AE179}" destId="{56427002-E7B3-4AC9-8DC1-857DA9792EF0}" srcOrd="1" destOrd="0" presId="urn:microsoft.com/office/officeart/2018/2/layout/IconLabelList"/>
    <dgm:cxn modelId="{B35A6F33-7018-FA40-9618-834E955D5E1A}" type="presParOf" srcId="{C8832DBC-4E03-4E36-94AE-D7F2D19AE179}" destId="{15D92325-0DD5-46BA-867D-D00ADDBDA86A}" srcOrd="2" destOrd="0" presId="urn:microsoft.com/office/officeart/2018/2/layout/IconLabelList"/>
    <dgm:cxn modelId="{C7A3F1E9-766B-8B49-A2EB-5003A2428776}" type="presParOf" srcId="{15D92325-0DD5-46BA-867D-D00ADDBDA86A}" destId="{BA476FBB-2FFE-4920-A8BC-8CC5868A0398}" srcOrd="0" destOrd="0" presId="urn:microsoft.com/office/officeart/2018/2/layout/IconLabelList"/>
    <dgm:cxn modelId="{B38154F1-2A7F-A140-9E5C-1B67161F38E7}" type="presParOf" srcId="{15D92325-0DD5-46BA-867D-D00ADDBDA86A}" destId="{8B6787FF-FEF2-497A-A840-E875F4E5F5EF}" srcOrd="1" destOrd="0" presId="urn:microsoft.com/office/officeart/2018/2/layout/IconLabelList"/>
    <dgm:cxn modelId="{D457B728-4296-9E4B-B673-276698637D0E}" type="presParOf" srcId="{15D92325-0DD5-46BA-867D-D00ADDBDA86A}" destId="{3B9DADC7-2B7D-4045-99A3-DC05896021D5}" srcOrd="2" destOrd="0" presId="urn:microsoft.com/office/officeart/2018/2/layout/IconLabelList"/>
    <dgm:cxn modelId="{3743A30E-76C4-7644-8FD0-CB3DCFD18A0D}" type="presParOf" srcId="{C8832DBC-4E03-4E36-94AE-D7F2D19AE179}" destId="{4AA09C86-4468-4923-A005-A31F520FE55E}" srcOrd="3" destOrd="0" presId="urn:microsoft.com/office/officeart/2018/2/layout/IconLabelList"/>
    <dgm:cxn modelId="{F2A7E6FA-3B92-804C-8B66-E73D2227366C}" type="presParOf" srcId="{C8832DBC-4E03-4E36-94AE-D7F2D19AE179}" destId="{CA156871-8313-4E6A-9E00-2D51A8F4D6D6}" srcOrd="4" destOrd="0" presId="urn:microsoft.com/office/officeart/2018/2/layout/IconLabelList"/>
    <dgm:cxn modelId="{E9CFBDF5-14CA-D740-A085-733FDE5F6573}" type="presParOf" srcId="{CA156871-8313-4E6A-9E00-2D51A8F4D6D6}" destId="{F6850E47-C83E-45E5-BCDE-A96B49D10B01}" srcOrd="0" destOrd="0" presId="urn:microsoft.com/office/officeart/2018/2/layout/IconLabelList"/>
    <dgm:cxn modelId="{7F7B89FB-D29A-9844-8D57-DA0473707714}" type="presParOf" srcId="{CA156871-8313-4E6A-9E00-2D51A8F4D6D6}" destId="{89E7E6A7-9E1B-4911-A4C4-49B96E62D994}" srcOrd="1" destOrd="0" presId="urn:microsoft.com/office/officeart/2018/2/layout/IconLabelList"/>
    <dgm:cxn modelId="{F9C84506-29E3-C743-872B-9D9B0D6D93A5}" type="presParOf" srcId="{CA156871-8313-4E6A-9E00-2D51A8F4D6D6}" destId="{44F3CBED-8E93-47F6-8419-B668F859A30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38750A-F614-4C99-A225-29AD3ACB368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4C4EA15-2BE3-46B5-AC67-4167686F013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b="1" i="0"/>
            <a:t>Forces :</a:t>
          </a:r>
          <a:endParaRPr lang="en-US"/>
        </a:p>
      </dgm:t>
    </dgm:pt>
    <dgm:pt modelId="{7E3BF0FF-9C16-4252-83DD-B6697CAB61D5}" type="parTrans" cxnId="{74D683F1-909F-4C79-9B48-F79B7DCF2202}">
      <dgm:prSet/>
      <dgm:spPr/>
      <dgm:t>
        <a:bodyPr/>
        <a:lstStyle/>
        <a:p>
          <a:endParaRPr lang="en-US"/>
        </a:p>
      </dgm:t>
    </dgm:pt>
    <dgm:pt modelId="{F7553AEA-6089-42F7-A6FB-9515E55A2AB8}" type="sibTrans" cxnId="{74D683F1-909F-4C79-9B48-F79B7DCF2202}">
      <dgm:prSet/>
      <dgm:spPr/>
      <dgm:t>
        <a:bodyPr/>
        <a:lstStyle/>
        <a:p>
          <a:endParaRPr lang="en-US"/>
        </a:p>
      </dgm:t>
    </dgm:pt>
    <dgm:pt modelId="{3F274C4C-C466-4DCE-90D0-306FA7C3E7F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Créativité et style unique</a:t>
          </a:r>
          <a:r>
            <a:rPr lang="fr-FR" dirty="0"/>
            <a:t> </a:t>
          </a:r>
          <a:endParaRPr lang="en-US" dirty="0"/>
        </a:p>
      </dgm:t>
    </dgm:pt>
    <dgm:pt modelId="{C43F649C-FB7D-4B6F-8B5E-8465A3E571E8}" type="parTrans" cxnId="{90FC5010-AEAB-434F-94F2-BEC0BDFC877A}">
      <dgm:prSet/>
      <dgm:spPr/>
      <dgm:t>
        <a:bodyPr/>
        <a:lstStyle/>
        <a:p>
          <a:endParaRPr lang="en-US"/>
        </a:p>
      </dgm:t>
    </dgm:pt>
    <dgm:pt modelId="{B4B04F6F-93E2-41B2-8769-D69F7C20A237}" type="sibTrans" cxnId="{90FC5010-AEAB-434F-94F2-BEC0BDFC877A}">
      <dgm:prSet/>
      <dgm:spPr/>
      <dgm:t>
        <a:bodyPr/>
        <a:lstStyle/>
        <a:p>
          <a:endParaRPr lang="en-US"/>
        </a:p>
      </dgm:t>
    </dgm:pt>
    <dgm:pt modelId="{851B046C-A9B9-4B28-8967-A5BC27BF1F37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i="0" dirty="0"/>
            <a:t>Proximité avec sa clientèle  </a:t>
          </a:r>
          <a:endParaRPr lang="en-US" b="1" dirty="0"/>
        </a:p>
      </dgm:t>
    </dgm:pt>
    <dgm:pt modelId="{B86693ED-63AA-4E9D-A6ED-6A61B9F6BE8A}" type="parTrans" cxnId="{6899FAB6-3065-407D-B464-7560217DFB03}">
      <dgm:prSet/>
      <dgm:spPr/>
      <dgm:t>
        <a:bodyPr/>
        <a:lstStyle/>
        <a:p>
          <a:endParaRPr lang="en-US"/>
        </a:p>
      </dgm:t>
    </dgm:pt>
    <dgm:pt modelId="{67A05DAA-A3CC-42C0-BF26-631AF651FAAA}" type="sibTrans" cxnId="{6899FAB6-3065-407D-B464-7560217DFB03}">
      <dgm:prSet/>
      <dgm:spPr/>
      <dgm:t>
        <a:bodyPr/>
        <a:lstStyle/>
        <a:p>
          <a:endParaRPr lang="en-US"/>
        </a:p>
      </dgm:t>
    </dgm:pt>
    <dgm:pt modelId="{75152035-FD9B-42FE-8955-9FB7A0B9F0F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b="1" i="0"/>
            <a:t>Faiblesses :</a:t>
          </a:r>
          <a:endParaRPr lang="en-US"/>
        </a:p>
      </dgm:t>
    </dgm:pt>
    <dgm:pt modelId="{826C8813-3A4B-49B9-A54A-CE0033177265}" type="parTrans" cxnId="{47EF5BA7-4876-45D5-9B88-230C9608701A}">
      <dgm:prSet/>
      <dgm:spPr/>
      <dgm:t>
        <a:bodyPr/>
        <a:lstStyle/>
        <a:p>
          <a:endParaRPr lang="en-US"/>
        </a:p>
      </dgm:t>
    </dgm:pt>
    <dgm:pt modelId="{2757FB83-545C-45BE-A94D-26FF0BFB2C05}" type="sibTrans" cxnId="{47EF5BA7-4876-45D5-9B88-230C9608701A}">
      <dgm:prSet/>
      <dgm:spPr/>
      <dgm:t>
        <a:bodyPr/>
        <a:lstStyle/>
        <a:p>
          <a:endParaRPr lang="en-US"/>
        </a:p>
      </dgm:t>
    </dgm:pt>
    <dgm:pt modelId="{ABD8E77A-ED05-4A52-822A-C9CFB0BB5A0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i="0" u="none" dirty="0"/>
            <a:t>Revenus irréguliers</a:t>
          </a:r>
          <a:r>
            <a:rPr lang="fr-FR" b="0" i="0" u="none" dirty="0"/>
            <a:t> : Dépendance aux périodes de forte demande</a:t>
          </a:r>
          <a:endParaRPr lang="en-US" dirty="0"/>
        </a:p>
      </dgm:t>
    </dgm:pt>
    <dgm:pt modelId="{B77284CC-A2BD-4E14-8DFF-F4035E0F89E9}" type="parTrans" cxnId="{10D060E0-1B2C-4FEF-A683-325314358B4B}">
      <dgm:prSet/>
      <dgm:spPr/>
      <dgm:t>
        <a:bodyPr/>
        <a:lstStyle/>
        <a:p>
          <a:endParaRPr lang="en-US"/>
        </a:p>
      </dgm:t>
    </dgm:pt>
    <dgm:pt modelId="{95872A2B-1513-40A6-AB04-C40E543D61EC}" type="sibTrans" cxnId="{10D060E0-1B2C-4FEF-A683-325314358B4B}">
      <dgm:prSet/>
      <dgm:spPr/>
      <dgm:t>
        <a:bodyPr/>
        <a:lstStyle/>
        <a:p>
          <a:endParaRPr lang="en-US"/>
        </a:p>
      </dgm:t>
    </dgm:pt>
    <dgm:pt modelId="{2642AEA8-CB1E-4539-AF76-7B7383C2F3F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b="1" i="0"/>
            <a:t>Opportunités :</a:t>
          </a:r>
          <a:endParaRPr lang="en-US"/>
        </a:p>
      </dgm:t>
    </dgm:pt>
    <dgm:pt modelId="{1D0623FB-A1B5-44CA-A712-284702393531}" type="parTrans" cxnId="{657AD17F-2B3B-4352-9DF9-8F4F524125D3}">
      <dgm:prSet/>
      <dgm:spPr/>
      <dgm:t>
        <a:bodyPr/>
        <a:lstStyle/>
        <a:p>
          <a:endParaRPr lang="en-US"/>
        </a:p>
      </dgm:t>
    </dgm:pt>
    <dgm:pt modelId="{3DA45AC7-61C2-444E-9DF0-CC0D2E6C1D06}" type="sibTrans" cxnId="{657AD17F-2B3B-4352-9DF9-8F4F524125D3}">
      <dgm:prSet/>
      <dgm:spPr/>
      <dgm:t>
        <a:bodyPr/>
        <a:lstStyle/>
        <a:p>
          <a:endParaRPr lang="en-US"/>
        </a:p>
      </dgm:t>
    </dgm:pt>
    <dgm:pt modelId="{F457A9A4-D1D6-47F2-9921-297CE20052C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Nouvelles tendances : </a:t>
          </a:r>
          <a:r>
            <a:rPr lang="fr-FR" b="0" dirty="0"/>
            <a:t>Photographie drone, réalité augmentée, impression </a:t>
          </a:r>
          <a:r>
            <a:rPr lang="fr-FR" b="0" dirty="0" err="1"/>
            <a:t>eco</a:t>
          </a:r>
          <a:endParaRPr lang="en-US" b="0" dirty="0"/>
        </a:p>
      </dgm:t>
    </dgm:pt>
    <dgm:pt modelId="{78777344-AFB6-41CB-85E9-A85236F8246D}" type="parTrans" cxnId="{36EF0996-B53D-46EA-A920-4EFAFA3D98CA}">
      <dgm:prSet/>
      <dgm:spPr/>
      <dgm:t>
        <a:bodyPr/>
        <a:lstStyle/>
        <a:p>
          <a:endParaRPr lang="en-US"/>
        </a:p>
      </dgm:t>
    </dgm:pt>
    <dgm:pt modelId="{BA1AB883-E4A2-497A-91DE-5DB80E2B3750}" type="sibTrans" cxnId="{36EF0996-B53D-46EA-A920-4EFAFA3D98CA}">
      <dgm:prSet/>
      <dgm:spPr/>
      <dgm:t>
        <a:bodyPr/>
        <a:lstStyle/>
        <a:p>
          <a:endParaRPr lang="en-US"/>
        </a:p>
      </dgm:t>
    </dgm:pt>
    <dgm:pt modelId="{29524AF2-2E5D-4064-A1E4-FA1A332BEC6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b="1" i="0"/>
            <a:t>Menaces</a:t>
          </a:r>
          <a:r>
            <a:rPr lang="fr-FR" i="0"/>
            <a:t> :</a:t>
          </a:r>
          <a:endParaRPr lang="en-US"/>
        </a:p>
      </dgm:t>
    </dgm:pt>
    <dgm:pt modelId="{F5D6247A-9B29-45FC-B149-82D36214EEC7}" type="parTrans" cxnId="{A3B18193-993E-4422-BE2A-E2898BBD0704}">
      <dgm:prSet/>
      <dgm:spPr/>
      <dgm:t>
        <a:bodyPr/>
        <a:lstStyle/>
        <a:p>
          <a:endParaRPr lang="en-US"/>
        </a:p>
      </dgm:t>
    </dgm:pt>
    <dgm:pt modelId="{68D36358-2FE3-478D-A7F8-147C852AAF9C}" type="sibTrans" cxnId="{A3B18193-993E-4422-BE2A-E2898BBD0704}">
      <dgm:prSet/>
      <dgm:spPr/>
      <dgm:t>
        <a:bodyPr/>
        <a:lstStyle/>
        <a:p>
          <a:endParaRPr lang="en-US"/>
        </a:p>
      </dgm:t>
    </dgm:pt>
    <dgm:pt modelId="{BCFD9080-03F8-4242-8D51-A1B6FAC5377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i="0" u="none"/>
            <a:t>Pression sur les prix</a:t>
          </a:r>
          <a:r>
            <a:rPr lang="fr-FR" b="0" i="0" u="none"/>
            <a:t> : Clients cherchant souvent les tarifs les plus bas.</a:t>
          </a:r>
          <a:endParaRPr lang="en-US"/>
        </a:p>
      </dgm:t>
    </dgm:pt>
    <dgm:pt modelId="{71FAE3BB-DDD6-465F-88B7-D9BC5A86F61B}" type="parTrans" cxnId="{E22F0CE0-7D95-418A-96B5-CF380EE5BEB0}">
      <dgm:prSet/>
      <dgm:spPr/>
      <dgm:t>
        <a:bodyPr/>
        <a:lstStyle/>
        <a:p>
          <a:endParaRPr lang="en-US"/>
        </a:p>
      </dgm:t>
    </dgm:pt>
    <dgm:pt modelId="{36E53B64-C0B2-439C-8C43-8DDC71C54481}" type="sibTrans" cxnId="{E22F0CE0-7D95-418A-96B5-CF380EE5BEB0}">
      <dgm:prSet/>
      <dgm:spPr/>
      <dgm:t>
        <a:bodyPr/>
        <a:lstStyle/>
        <a:p>
          <a:endParaRPr lang="en-US"/>
        </a:p>
      </dgm:t>
    </dgm:pt>
    <dgm:pt modelId="{8194B1AF-355E-3049-85FF-E25B0C9D068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Flexibilité et autonomie : </a:t>
          </a:r>
          <a:r>
            <a:rPr lang="fr-FR" b="0" i="0" u="none" dirty="0"/>
            <a:t>Gestion libre de son emploi du temps et choix des projets.</a:t>
          </a:r>
          <a:endParaRPr lang="en-US" dirty="0"/>
        </a:p>
      </dgm:t>
    </dgm:pt>
    <dgm:pt modelId="{06D53057-2363-A247-A74C-8885D5E4F910}" type="parTrans" cxnId="{EE2A3641-CDAF-0B44-8118-20295D92862E}">
      <dgm:prSet/>
      <dgm:spPr/>
      <dgm:t>
        <a:bodyPr/>
        <a:lstStyle/>
        <a:p>
          <a:endParaRPr lang="fr-FR"/>
        </a:p>
      </dgm:t>
    </dgm:pt>
    <dgm:pt modelId="{4DF157E6-F30D-0A4E-9634-E2A5B748C491}" type="sibTrans" cxnId="{EE2A3641-CDAF-0B44-8118-20295D92862E}">
      <dgm:prSet/>
      <dgm:spPr/>
      <dgm:t>
        <a:bodyPr/>
        <a:lstStyle/>
        <a:p>
          <a:endParaRPr lang="fr-FR"/>
        </a:p>
      </dgm:t>
    </dgm:pt>
    <dgm:pt modelId="{0BD2EDDE-32A7-6740-8E94-4CB09A39A46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Forte concurrence</a:t>
          </a:r>
          <a:r>
            <a:rPr lang="fr-FR" dirty="0"/>
            <a:t> </a:t>
          </a:r>
          <a:endParaRPr lang="en-US" dirty="0"/>
        </a:p>
      </dgm:t>
    </dgm:pt>
    <dgm:pt modelId="{C84A336C-9C6B-7E43-BE69-13E75180351C}" type="parTrans" cxnId="{AF002FA5-9CDD-F346-A739-067004E88EC3}">
      <dgm:prSet/>
      <dgm:spPr/>
      <dgm:t>
        <a:bodyPr/>
        <a:lstStyle/>
        <a:p>
          <a:endParaRPr lang="fr-FR"/>
        </a:p>
      </dgm:t>
    </dgm:pt>
    <dgm:pt modelId="{FC23ADAC-6B5B-E443-B5CE-6456609D582F}" type="sibTrans" cxnId="{AF002FA5-9CDD-F346-A739-067004E88EC3}">
      <dgm:prSet/>
      <dgm:spPr/>
      <dgm:t>
        <a:bodyPr/>
        <a:lstStyle/>
        <a:p>
          <a:endParaRPr lang="fr-FR"/>
        </a:p>
      </dgm:t>
    </dgm:pt>
    <dgm:pt modelId="{7DC2AFCA-AD9E-8649-AFF3-F67527AC414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Dépendance au matériel</a:t>
          </a:r>
          <a:r>
            <a:rPr lang="fr-FR" dirty="0"/>
            <a:t> </a:t>
          </a:r>
          <a:endParaRPr lang="en-US" dirty="0"/>
        </a:p>
      </dgm:t>
    </dgm:pt>
    <dgm:pt modelId="{EB78E27A-0A22-4648-85A8-C697D0E58C85}" type="parTrans" cxnId="{5641DCA8-11D5-E647-B5A1-47B8702707A2}">
      <dgm:prSet/>
      <dgm:spPr/>
      <dgm:t>
        <a:bodyPr/>
        <a:lstStyle/>
        <a:p>
          <a:endParaRPr lang="fr-FR"/>
        </a:p>
      </dgm:t>
    </dgm:pt>
    <dgm:pt modelId="{97810A29-C36C-9645-86FA-8D746C42F89C}" type="sibTrans" cxnId="{5641DCA8-11D5-E647-B5A1-47B8702707A2}">
      <dgm:prSet/>
      <dgm:spPr/>
      <dgm:t>
        <a:bodyPr/>
        <a:lstStyle/>
        <a:p>
          <a:endParaRPr lang="fr-FR"/>
        </a:p>
      </dgm:t>
    </dgm:pt>
    <dgm:pt modelId="{8A20FAD4-5E2A-7A4F-9B45-75B61376E3C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Manque de visibilité au début</a:t>
          </a:r>
          <a:r>
            <a:rPr lang="fr-FR" dirty="0"/>
            <a:t> </a:t>
          </a:r>
          <a:endParaRPr lang="en-US" dirty="0"/>
        </a:p>
      </dgm:t>
    </dgm:pt>
    <dgm:pt modelId="{09452EDA-7997-DA4B-92ED-0C7D2AD1BA65}" type="parTrans" cxnId="{2735859C-DD94-D74E-8F8B-3D42AC36824B}">
      <dgm:prSet/>
      <dgm:spPr/>
      <dgm:t>
        <a:bodyPr/>
        <a:lstStyle/>
        <a:p>
          <a:endParaRPr lang="fr-FR"/>
        </a:p>
      </dgm:t>
    </dgm:pt>
    <dgm:pt modelId="{088F62A3-B843-564D-871B-1473EE3B89BC}" type="sibTrans" cxnId="{2735859C-DD94-D74E-8F8B-3D42AC36824B}">
      <dgm:prSet/>
      <dgm:spPr/>
      <dgm:t>
        <a:bodyPr/>
        <a:lstStyle/>
        <a:p>
          <a:endParaRPr lang="fr-FR"/>
        </a:p>
      </dgm:t>
    </dgm:pt>
    <dgm:pt modelId="{1E36BC0B-D523-9146-ABC4-CAE29FFC4C3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 </a:t>
          </a:r>
          <a:r>
            <a:rPr lang="fr-FR" b="1" dirty="0"/>
            <a:t>Plateformes de </a:t>
          </a:r>
          <a:r>
            <a:rPr lang="fr-FR" b="1" dirty="0" err="1"/>
            <a:t>freelancing</a:t>
          </a:r>
          <a:r>
            <a:rPr lang="fr-FR" dirty="0"/>
            <a:t> : Clients via </a:t>
          </a:r>
          <a:r>
            <a:rPr lang="fr-FR" dirty="0" err="1"/>
            <a:t>Fiver</a:t>
          </a:r>
          <a:r>
            <a:rPr lang="fr-FR" dirty="0"/>
            <a:t>, Malt, </a:t>
          </a:r>
          <a:r>
            <a:rPr lang="fr-FR" dirty="0" err="1"/>
            <a:t>etc</a:t>
          </a:r>
          <a:endParaRPr lang="en-US" dirty="0"/>
        </a:p>
      </dgm:t>
    </dgm:pt>
    <dgm:pt modelId="{C19556C9-0DF7-F34D-A8E7-C2703BB5F8C9}" type="parTrans" cxnId="{222EB659-8C58-FA4D-8EF8-CA15FA99A372}">
      <dgm:prSet/>
      <dgm:spPr/>
      <dgm:t>
        <a:bodyPr/>
        <a:lstStyle/>
        <a:p>
          <a:endParaRPr lang="fr-FR"/>
        </a:p>
      </dgm:t>
    </dgm:pt>
    <dgm:pt modelId="{D2E5B661-9567-6340-84B2-4251CC65EDFB}" type="sibTrans" cxnId="{222EB659-8C58-FA4D-8EF8-CA15FA99A372}">
      <dgm:prSet/>
      <dgm:spPr/>
      <dgm:t>
        <a:bodyPr/>
        <a:lstStyle/>
        <a:p>
          <a:endParaRPr lang="fr-FR"/>
        </a:p>
      </dgm:t>
    </dgm:pt>
    <dgm:pt modelId="{1FFE417A-9491-4549-9A36-4B34177A619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Diversification des services</a:t>
          </a:r>
          <a:r>
            <a:rPr lang="fr-FR" dirty="0"/>
            <a:t> : Formation en ligne, cours, retouches</a:t>
          </a:r>
          <a:endParaRPr lang="en-US" dirty="0"/>
        </a:p>
      </dgm:t>
    </dgm:pt>
    <dgm:pt modelId="{EF43C45E-B143-A242-9800-1DC158DDE1BE}" type="parTrans" cxnId="{F403A15E-5E7F-4548-A4BA-18EEB24FD058}">
      <dgm:prSet/>
      <dgm:spPr/>
    </dgm:pt>
    <dgm:pt modelId="{705FDC38-16A0-A24D-B2C2-29D913F8C3D5}" type="sibTrans" cxnId="{F403A15E-5E7F-4548-A4BA-18EEB24FD058}">
      <dgm:prSet/>
      <dgm:spPr/>
    </dgm:pt>
    <dgm:pt modelId="{5ED41058-CB1F-A842-A248-E7813D95476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i="0" u="none" dirty="0"/>
            <a:t>Crises économiques</a:t>
          </a:r>
          <a:r>
            <a:rPr lang="fr-FR" b="0" i="0" u="none" dirty="0"/>
            <a:t> : Réduction des budgets alloués à la photographie par les particuliers et entreprises.</a:t>
          </a:r>
          <a:endParaRPr lang="en-US" dirty="0"/>
        </a:p>
      </dgm:t>
    </dgm:pt>
    <dgm:pt modelId="{BC930243-2182-1A42-90DF-250AF0FBFBC1}" type="parTrans" cxnId="{4FEA2EF3-5A1F-5C44-8122-ABB569A41ED9}">
      <dgm:prSet/>
      <dgm:spPr/>
    </dgm:pt>
    <dgm:pt modelId="{D97E1E8D-15F3-5C40-8890-1925D582870B}" type="sibTrans" cxnId="{4FEA2EF3-5A1F-5C44-8122-ABB569A41ED9}">
      <dgm:prSet/>
      <dgm:spPr/>
    </dgm:pt>
    <dgm:pt modelId="{1B754422-EF81-954F-8E7B-3D7540B4736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i="0" u="none" dirty="0"/>
            <a:t>Risques juridiques et contractuels</a:t>
          </a:r>
          <a:r>
            <a:rPr lang="fr-FR" b="0" i="0" u="none" dirty="0"/>
            <a:t> : Litiges liés aux droits d’image, conditions de prestation.</a:t>
          </a:r>
          <a:endParaRPr lang="en-US" dirty="0"/>
        </a:p>
      </dgm:t>
    </dgm:pt>
    <dgm:pt modelId="{EDC91B2B-B991-5141-BCAE-94DF78E56C36}" type="parTrans" cxnId="{2400C8F6-D243-B84C-A8FE-39C6C117850F}">
      <dgm:prSet/>
      <dgm:spPr/>
    </dgm:pt>
    <dgm:pt modelId="{142BE6A9-DDA4-AB4F-B9F7-AE49502F6983}" type="sibTrans" cxnId="{2400C8F6-D243-B84C-A8FE-39C6C117850F}">
      <dgm:prSet/>
      <dgm:spPr/>
    </dgm:pt>
    <dgm:pt modelId="{5125E2AB-A083-7345-A9AB-611C69C362A4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3615D3EF-4084-1948-9879-B7C25C5F325F}" type="parTrans" cxnId="{F22C87D7-CB7C-8848-9F43-6A0EEAFB0FA5}">
      <dgm:prSet/>
      <dgm:spPr/>
    </dgm:pt>
    <dgm:pt modelId="{E7A3E12B-00B4-1B44-8721-FA3E04EB67BE}" type="sibTrans" cxnId="{F22C87D7-CB7C-8848-9F43-6A0EEAFB0FA5}">
      <dgm:prSet/>
      <dgm:spPr/>
    </dgm:pt>
    <dgm:pt modelId="{42675429-D9F8-4948-BBA2-B1AAAB96A825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8A51123B-D896-2243-B818-B438CAB5A495}" type="parTrans" cxnId="{F2589EE8-5595-6F40-AFB8-D6EB4BD6AC8F}">
      <dgm:prSet/>
      <dgm:spPr/>
    </dgm:pt>
    <dgm:pt modelId="{5B7DA60F-3EFE-1047-B33B-D3F24EAB36A9}" type="sibTrans" cxnId="{F2589EE8-5595-6F40-AFB8-D6EB4BD6AC8F}">
      <dgm:prSet/>
      <dgm:spPr/>
    </dgm:pt>
    <dgm:pt modelId="{4D44E70F-23B6-C146-8ED7-7608A2DEBCA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B5DD886B-5CB9-FE4A-8159-FD6B6FA08709}" type="parTrans" cxnId="{F6F24222-F232-E246-AAF1-C3B3F644FDAA}">
      <dgm:prSet/>
      <dgm:spPr/>
    </dgm:pt>
    <dgm:pt modelId="{D9D43BF5-BB53-BB46-8BF2-B7D6C9FD962C}" type="sibTrans" cxnId="{F6F24222-F232-E246-AAF1-C3B3F644FDAA}">
      <dgm:prSet/>
      <dgm:spPr/>
    </dgm:pt>
    <dgm:pt modelId="{8D4AD4BA-F7F9-D54E-A01D-BD03B2B8F0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28C705B-1698-AB44-9C80-347678670C87}" type="parTrans" cxnId="{212DBFFA-732E-E248-A7EB-DDC3DB05AC04}">
      <dgm:prSet/>
      <dgm:spPr/>
    </dgm:pt>
    <dgm:pt modelId="{5477018D-73C5-8F49-BFB7-6ECDA2A60795}" type="sibTrans" cxnId="{212DBFFA-732E-E248-A7EB-DDC3DB05AC04}">
      <dgm:prSet/>
      <dgm:spPr/>
    </dgm:pt>
    <dgm:pt modelId="{FF0C1090-6E7A-4F0C-A4DF-D9B2F4AE98D8}" type="pres">
      <dgm:prSet presAssocID="{6438750A-F614-4C99-A225-29AD3ACB368C}" presName="root" presStyleCnt="0">
        <dgm:presLayoutVars>
          <dgm:dir/>
          <dgm:resizeHandles val="exact"/>
        </dgm:presLayoutVars>
      </dgm:prSet>
      <dgm:spPr/>
    </dgm:pt>
    <dgm:pt modelId="{A78D18FF-8943-4FA4-9D7E-6D6598BFE83D}" type="pres">
      <dgm:prSet presAssocID="{B4C4EA15-2BE3-46B5-AC67-4167686F0133}" presName="compNode" presStyleCnt="0"/>
      <dgm:spPr/>
    </dgm:pt>
    <dgm:pt modelId="{427A5C47-0E8B-4407-BB82-19E485549B03}" type="pres">
      <dgm:prSet presAssocID="{B4C4EA15-2BE3-46B5-AC67-4167686F013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5C3F68A9-EAAB-46EB-AA65-6927BF41F562}" type="pres">
      <dgm:prSet presAssocID="{B4C4EA15-2BE3-46B5-AC67-4167686F0133}" presName="iconSpace" presStyleCnt="0"/>
      <dgm:spPr/>
    </dgm:pt>
    <dgm:pt modelId="{35BD370A-CC68-4831-B435-AA60E7A0A141}" type="pres">
      <dgm:prSet presAssocID="{B4C4EA15-2BE3-46B5-AC67-4167686F0133}" presName="parTx" presStyleLbl="revTx" presStyleIdx="0" presStyleCnt="8">
        <dgm:presLayoutVars>
          <dgm:chMax val="0"/>
          <dgm:chPref val="0"/>
        </dgm:presLayoutVars>
      </dgm:prSet>
      <dgm:spPr/>
    </dgm:pt>
    <dgm:pt modelId="{3904739A-1D5A-4733-B274-FFD8B5C0663E}" type="pres">
      <dgm:prSet presAssocID="{B4C4EA15-2BE3-46B5-AC67-4167686F0133}" presName="txSpace" presStyleCnt="0"/>
      <dgm:spPr/>
    </dgm:pt>
    <dgm:pt modelId="{26AB8291-9289-40CA-ABAB-5B952279FC5D}" type="pres">
      <dgm:prSet presAssocID="{B4C4EA15-2BE3-46B5-AC67-4167686F0133}" presName="desTx" presStyleLbl="revTx" presStyleIdx="1" presStyleCnt="8">
        <dgm:presLayoutVars/>
      </dgm:prSet>
      <dgm:spPr/>
    </dgm:pt>
    <dgm:pt modelId="{812070BC-2761-4711-8C19-CFC062EB9205}" type="pres">
      <dgm:prSet presAssocID="{F7553AEA-6089-42F7-A6FB-9515E55A2AB8}" presName="sibTrans" presStyleCnt="0"/>
      <dgm:spPr/>
    </dgm:pt>
    <dgm:pt modelId="{41043A77-ADA2-4E65-9F9C-53B05913D08A}" type="pres">
      <dgm:prSet presAssocID="{75152035-FD9B-42FE-8955-9FB7A0B9F0F9}" presName="compNode" presStyleCnt="0"/>
      <dgm:spPr/>
    </dgm:pt>
    <dgm:pt modelId="{FB2777C7-F72C-4430-85C6-6580966FCA05}" type="pres">
      <dgm:prSet presAssocID="{75152035-FD9B-42FE-8955-9FB7A0B9F0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C7648AF3-7C61-43F2-A111-19267D260D0F}" type="pres">
      <dgm:prSet presAssocID="{75152035-FD9B-42FE-8955-9FB7A0B9F0F9}" presName="iconSpace" presStyleCnt="0"/>
      <dgm:spPr/>
    </dgm:pt>
    <dgm:pt modelId="{8F1E96E8-1120-4F06-98EB-8FD544F18963}" type="pres">
      <dgm:prSet presAssocID="{75152035-FD9B-42FE-8955-9FB7A0B9F0F9}" presName="parTx" presStyleLbl="revTx" presStyleIdx="2" presStyleCnt="8">
        <dgm:presLayoutVars>
          <dgm:chMax val="0"/>
          <dgm:chPref val="0"/>
        </dgm:presLayoutVars>
      </dgm:prSet>
      <dgm:spPr/>
    </dgm:pt>
    <dgm:pt modelId="{5DC68D1E-DD7C-42C9-BA94-59C3532A886D}" type="pres">
      <dgm:prSet presAssocID="{75152035-FD9B-42FE-8955-9FB7A0B9F0F9}" presName="txSpace" presStyleCnt="0"/>
      <dgm:spPr/>
    </dgm:pt>
    <dgm:pt modelId="{D486412C-6820-4336-BC53-922101B72FCE}" type="pres">
      <dgm:prSet presAssocID="{75152035-FD9B-42FE-8955-9FB7A0B9F0F9}" presName="desTx" presStyleLbl="revTx" presStyleIdx="3" presStyleCnt="8">
        <dgm:presLayoutVars/>
      </dgm:prSet>
      <dgm:spPr/>
    </dgm:pt>
    <dgm:pt modelId="{6227FDAB-6F23-4BC6-971C-19D5BA76906B}" type="pres">
      <dgm:prSet presAssocID="{2757FB83-545C-45BE-A94D-26FF0BFB2C05}" presName="sibTrans" presStyleCnt="0"/>
      <dgm:spPr/>
    </dgm:pt>
    <dgm:pt modelId="{3B6CC59B-C6B9-4FC3-91A2-55D36FE09155}" type="pres">
      <dgm:prSet presAssocID="{2642AEA8-CB1E-4539-AF76-7B7383C2F3FD}" presName="compNode" presStyleCnt="0"/>
      <dgm:spPr/>
    </dgm:pt>
    <dgm:pt modelId="{64F9F868-889F-46C1-879F-288BAFD564E8}" type="pres">
      <dgm:prSet presAssocID="{2642AEA8-CB1E-4539-AF76-7B7383C2F3F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pareil photo"/>
        </a:ext>
      </dgm:extLst>
    </dgm:pt>
    <dgm:pt modelId="{48D6BB51-0070-4EB8-BDC6-6DE68BFF516C}" type="pres">
      <dgm:prSet presAssocID="{2642AEA8-CB1E-4539-AF76-7B7383C2F3FD}" presName="iconSpace" presStyleCnt="0"/>
      <dgm:spPr/>
    </dgm:pt>
    <dgm:pt modelId="{472EB616-7452-4857-A982-FEE9C413F171}" type="pres">
      <dgm:prSet presAssocID="{2642AEA8-CB1E-4539-AF76-7B7383C2F3FD}" presName="parTx" presStyleLbl="revTx" presStyleIdx="4" presStyleCnt="8">
        <dgm:presLayoutVars>
          <dgm:chMax val="0"/>
          <dgm:chPref val="0"/>
        </dgm:presLayoutVars>
      </dgm:prSet>
      <dgm:spPr/>
    </dgm:pt>
    <dgm:pt modelId="{70FDC448-B148-41F2-B4AB-3892C1749473}" type="pres">
      <dgm:prSet presAssocID="{2642AEA8-CB1E-4539-AF76-7B7383C2F3FD}" presName="txSpace" presStyleCnt="0"/>
      <dgm:spPr/>
    </dgm:pt>
    <dgm:pt modelId="{D61D325F-B583-4119-A668-4B3C6A6B2753}" type="pres">
      <dgm:prSet presAssocID="{2642AEA8-CB1E-4539-AF76-7B7383C2F3FD}" presName="desTx" presStyleLbl="revTx" presStyleIdx="5" presStyleCnt="8">
        <dgm:presLayoutVars/>
      </dgm:prSet>
      <dgm:spPr/>
    </dgm:pt>
    <dgm:pt modelId="{F34F75AB-7E69-4949-858E-51C2F52CF443}" type="pres">
      <dgm:prSet presAssocID="{3DA45AC7-61C2-444E-9DF0-CC0D2E6C1D06}" presName="sibTrans" presStyleCnt="0"/>
      <dgm:spPr/>
    </dgm:pt>
    <dgm:pt modelId="{3C20CC42-6202-4518-86B2-8234522272ED}" type="pres">
      <dgm:prSet presAssocID="{29524AF2-2E5D-4064-A1E4-FA1A332BEC6E}" presName="compNode" presStyleCnt="0"/>
      <dgm:spPr/>
    </dgm:pt>
    <dgm:pt modelId="{8214BFEA-D42A-433F-84DC-A51CD727CD5D}" type="pres">
      <dgm:prSet presAssocID="{29524AF2-2E5D-4064-A1E4-FA1A332BEC6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ussure"/>
        </a:ext>
      </dgm:extLst>
    </dgm:pt>
    <dgm:pt modelId="{2B10D3DC-EB5D-48A8-A2EC-707587EBD852}" type="pres">
      <dgm:prSet presAssocID="{29524AF2-2E5D-4064-A1E4-FA1A332BEC6E}" presName="iconSpace" presStyleCnt="0"/>
      <dgm:spPr/>
    </dgm:pt>
    <dgm:pt modelId="{92A570AD-6186-4B84-9EF5-D91606CF4FD1}" type="pres">
      <dgm:prSet presAssocID="{29524AF2-2E5D-4064-A1E4-FA1A332BEC6E}" presName="parTx" presStyleLbl="revTx" presStyleIdx="6" presStyleCnt="8">
        <dgm:presLayoutVars>
          <dgm:chMax val="0"/>
          <dgm:chPref val="0"/>
        </dgm:presLayoutVars>
      </dgm:prSet>
      <dgm:spPr/>
    </dgm:pt>
    <dgm:pt modelId="{F865E174-884E-4793-9930-0B1101536545}" type="pres">
      <dgm:prSet presAssocID="{29524AF2-2E5D-4064-A1E4-FA1A332BEC6E}" presName="txSpace" presStyleCnt="0"/>
      <dgm:spPr/>
    </dgm:pt>
    <dgm:pt modelId="{C4DB6A3E-8827-43F7-AD4D-5CCC60EE166A}" type="pres">
      <dgm:prSet presAssocID="{29524AF2-2E5D-4064-A1E4-FA1A332BEC6E}" presName="desTx" presStyleLbl="revTx" presStyleIdx="7" presStyleCnt="8">
        <dgm:presLayoutVars/>
      </dgm:prSet>
      <dgm:spPr/>
    </dgm:pt>
  </dgm:ptLst>
  <dgm:cxnLst>
    <dgm:cxn modelId="{90FC5010-AEAB-434F-94F2-BEC0BDFC877A}" srcId="{B4C4EA15-2BE3-46B5-AC67-4167686F0133}" destId="{3F274C4C-C466-4DCE-90D0-306FA7C3E7F0}" srcOrd="1" destOrd="0" parTransId="{C43F649C-FB7D-4B6F-8B5E-8465A3E571E8}" sibTransId="{B4B04F6F-93E2-41B2-8769-D69F7C20A237}"/>
    <dgm:cxn modelId="{D55A6115-C090-D142-942D-9DADABA56EC6}" type="presOf" srcId="{1B754422-EF81-954F-8E7B-3D7540B47369}" destId="{C4DB6A3E-8827-43F7-AD4D-5CCC60EE166A}" srcOrd="0" destOrd="3" presId="urn:microsoft.com/office/officeart/2018/5/layout/CenteredIconLabelDescriptionList"/>
    <dgm:cxn modelId="{2581E618-72A2-474D-BC12-28763357EA8B}" type="presOf" srcId="{ABD8E77A-ED05-4A52-822A-C9CFB0BB5A05}" destId="{D486412C-6820-4336-BC53-922101B72FCE}" srcOrd="0" destOrd="1" presId="urn:microsoft.com/office/officeart/2018/5/layout/CenteredIconLabelDescriptionList"/>
    <dgm:cxn modelId="{D637861C-E749-6A4F-BE7E-FA39C2905F45}" type="presOf" srcId="{B4C4EA15-2BE3-46B5-AC67-4167686F0133}" destId="{35BD370A-CC68-4831-B435-AA60E7A0A141}" srcOrd="0" destOrd="0" presId="urn:microsoft.com/office/officeart/2018/5/layout/CenteredIconLabelDescriptionList"/>
    <dgm:cxn modelId="{64EB8F1E-0647-B643-88AE-92381D4F7B92}" type="presOf" srcId="{75152035-FD9B-42FE-8955-9FB7A0B9F0F9}" destId="{8F1E96E8-1120-4F06-98EB-8FD544F18963}" srcOrd="0" destOrd="0" presId="urn:microsoft.com/office/officeart/2018/5/layout/CenteredIconLabelDescriptionList"/>
    <dgm:cxn modelId="{F6F24222-F232-E246-AAF1-C3B3F644FDAA}" srcId="{2642AEA8-CB1E-4539-AF76-7B7383C2F3FD}" destId="{4D44E70F-23B6-C146-8ED7-7608A2DEBCA6}" srcOrd="0" destOrd="0" parTransId="{B5DD886B-5CB9-FE4A-8159-FD6B6FA08709}" sibTransId="{D9D43BF5-BB53-BB46-8BF2-B7D6C9FD962C}"/>
    <dgm:cxn modelId="{F80A9731-1D1F-1D4D-B2D1-48A8B55FB1B8}" type="presOf" srcId="{42675429-D9F8-4948-BBA2-B1AAAB96A825}" destId="{D486412C-6820-4336-BC53-922101B72FCE}" srcOrd="0" destOrd="0" presId="urn:microsoft.com/office/officeart/2018/5/layout/CenteredIconLabelDescriptionList"/>
    <dgm:cxn modelId="{F372B633-003C-3849-803A-7E92A8428E81}" type="presOf" srcId="{6438750A-F614-4C99-A225-29AD3ACB368C}" destId="{FF0C1090-6E7A-4F0C-A4DF-D9B2F4AE98D8}" srcOrd="0" destOrd="0" presId="urn:microsoft.com/office/officeart/2018/5/layout/CenteredIconLabelDescriptionList"/>
    <dgm:cxn modelId="{0D3A0C34-82F6-3243-905D-C907E5C89EE5}" type="presOf" srcId="{8A20FAD4-5E2A-7A4F-9B45-75B61376E3CD}" destId="{D486412C-6820-4336-BC53-922101B72FCE}" srcOrd="0" destOrd="4" presId="urn:microsoft.com/office/officeart/2018/5/layout/CenteredIconLabelDescriptionList"/>
    <dgm:cxn modelId="{26FF203E-6CD2-EE4A-A123-7DAF43C10C30}" type="presOf" srcId="{851B046C-A9B9-4B28-8967-A5BC27BF1F37}" destId="{26AB8291-9289-40CA-ABAB-5B952279FC5D}" srcOrd="0" destOrd="3" presId="urn:microsoft.com/office/officeart/2018/5/layout/CenteredIconLabelDescriptionList"/>
    <dgm:cxn modelId="{EE2A3641-CDAF-0B44-8118-20295D92862E}" srcId="{B4C4EA15-2BE3-46B5-AC67-4167686F0133}" destId="{8194B1AF-355E-3049-85FF-E25B0C9D068E}" srcOrd="2" destOrd="0" parTransId="{06D53057-2363-A247-A74C-8885D5E4F910}" sibTransId="{4DF157E6-F30D-0A4E-9634-E2A5B748C491}"/>
    <dgm:cxn modelId="{631FDF46-8F5F-D546-BA71-C815C8743EB2}" type="presOf" srcId="{2642AEA8-CB1E-4539-AF76-7B7383C2F3FD}" destId="{472EB616-7452-4857-A982-FEE9C413F171}" srcOrd="0" destOrd="0" presId="urn:microsoft.com/office/officeart/2018/5/layout/CenteredIconLabelDescriptionList"/>
    <dgm:cxn modelId="{59A98D52-3064-834C-BCD0-29E662F0B087}" type="presOf" srcId="{3F274C4C-C466-4DCE-90D0-306FA7C3E7F0}" destId="{26AB8291-9289-40CA-ABAB-5B952279FC5D}" srcOrd="0" destOrd="1" presId="urn:microsoft.com/office/officeart/2018/5/layout/CenteredIconLabelDescriptionList"/>
    <dgm:cxn modelId="{222EB659-8C58-FA4D-8EF8-CA15FA99A372}" srcId="{2642AEA8-CB1E-4539-AF76-7B7383C2F3FD}" destId="{1E36BC0B-D523-9146-ABC4-CAE29FFC4C3E}" srcOrd="2" destOrd="0" parTransId="{C19556C9-0DF7-F34D-A8E7-C2703BB5F8C9}" sibTransId="{D2E5B661-9567-6340-84B2-4251CC65EDFB}"/>
    <dgm:cxn modelId="{F403A15E-5E7F-4548-A4BA-18EEB24FD058}" srcId="{2642AEA8-CB1E-4539-AF76-7B7383C2F3FD}" destId="{1FFE417A-9491-4549-9A36-4B34177A619C}" srcOrd="3" destOrd="0" parTransId="{EF43C45E-B143-A242-9800-1DC158DDE1BE}" sibTransId="{705FDC38-16A0-A24D-B2C2-29D913F8C3D5}"/>
    <dgm:cxn modelId="{2F570071-4D75-BC40-92CA-A3F9D22A0C9A}" type="presOf" srcId="{7DC2AFCA-AD9E-8649-AFF3-F67527AC414E}" destId="{D486412C-6820-4336-BC53-922101B72FCE}" srcOrd="0" destOrd="3" presId="urn:microsoft.com/office/officeart/2018/5/layout/CenteredIconLabelDescriptionList"/>
    <dgm:cxn modelId="{657AD17F-2B3B-4352-9DF9-8F4F524125D3}" srcId="{6438750A-F614-4C99-A225-29AD3ACB368C}" destId="{2642AEA8-CB1E-4539-AF76-7B7383C2F3FD}" srcOrd="2" destOrd="0" parTransId="{1D0623FB-A1B5-44CA-A712-284702393531}" sibTransId="{3DA45AC7-61C2-444E-9DF0-CC0D2E6C1D06}"/>
    <dgm:cxn modelId="{E3A9CF89-63F9-B84C-AFE9-EA1816DF7E4D}" type="presOf" srcId="{1FFE417A-9491-4549-9A36-4B34177A619C}" destId="{D61D325F-B583-4119-A668-4B3C6A6B2753}" srcOrd="0" destOrd="3" presId="urn:microsoft.com/office/officeart/2018/5/layout/CenteredIconLabelDescriptionList"/>
    <dgm:cxn modelId="{A3B18193-993E-4422-BE2A-E2898BBD0704}" srcId="{6438750A-F614-4C99-A225-29AD3ACB368C}" destId="{29524AF2-2E5D-4064-A1E4-FA1A332BEC6E}" srcOrd="3" destOrd="0" parTransId="{F5D6247A-9B29-45FC-B149-82D36214EEC7}" sibTransId="{68D36358-2FE3-478D-A7F8-147C852AAF9C}"/>
    <dgm:cxn modelId="{BE2AFD95-65EE-AC40-9501-125071D3AE7E}" type="presOf" srcId="{8D4AD4BA-F7F9-D54E-A01D-BD03B2B8F013}" destId="{C4DB6A3E-8827-43F7-AD4D-5CCC60EE166A}" srcOrd="0" destOrd="0" presId="urn:microsoft.com/office/officeart/2018/5/layout/CenteredIconLabelDescriptionList"/>
    <dgm:cxn modelId="{36EF0996-B53D-46EA-A920-4EFAFA3D98CA}" srcId="{2642AEA8-CB1E-4539-AF76-7B7383C2F3FD}" destId="{F457A9A4-D1D6-47F2-9921-297CE20052C0}" srcOrd="1" destOrd="0" parTransId="{78777344-AFB6-41CB-85E9-A85236F8246D}" sibTransId="{BA1AB883-E4A2-497A-91DE-5DB80E2B3750}"/>
    <dgm:cxn modelId="{2735859C-DD94-D74E-8F8B-3D42AC36824B}" srcId="{75152035-FD9B-42FE-8955-9FB7A0B9F0F9}" destId="{8A20FAD4-5E2A-7A4F-9B45-75B61376E3CD}" srcOrd="4" destOrd="0" parTransId="{09452EDA-7997-DA4B-92ED-0C7D2AD1BA65}" sibTransId="{088F62A3-B843-564D-871B-1473EE3B89BC}"/>
    <dgm:cxn modelId="{6EBA23A1-E7C3-6D44-A294-25034DE17B14}" type="presOf" srcId="{8194B1AF-355E-3049-85FF-E25B0C9D068E}" destId="{26AB8291-9289-40CA-ABAB-5B952279FC5D}" srcOrd="0" destOrd="2" presId="urn:microsoft.com/office/officeart/2018/5/layout/CenteredIconLabelDescriptionList"/>
    <dgm:cxn modelId="{FFB6EDA2-5E70-8D45-8C21-3E45CF4AF83F}" type="presOf" srcId="{5ED41058-CB1F-A842-A248-E7813D95476C}" destId="{C4DB6A3E-8827-43F7-AD4D-5CCC60EE166A}" srcOrd="0" destOrd="2" presId="urn:microsoft.com/office/officeart/2018/5/layout/CenteredIconLabelDescriptionList"/>
    <dgm:cxn modelId="{AF002FA5-9CDD-F346-A739-067004E88EC3}" srcId="{75152035-FD9B-42FE-8955-9FB7A0B9F0F9}" destId="{0BD2EDDE-32A7-6740-8E94-4CB09A39A460}" srcOrd="2" destOrd="0" parTransId="{C84A336C-9C6B-7E43-BE69-13E75180351C}" sibTransId="{FC23ADAC-6B5B-E443-B5CE-6456609D582F}"/>
    <dgm:cxn modelId="{47EF5BA7-4876-45D5-9B88-230C9608701A}" srcId="{6438750A-F614-4C99-A225-29AD3ACB368C}" destId="{75152035-FD9B-42FE-8955-9FB7A0B9F0F9}" srcOrd="1" destOrd="0" parTransId="{826C8813-3A4B-49B9-A54A-CE0033177265}" sibTransId="{2757FB83-545C-45BE-A94D-26FF0BFB2C05}"/>
    <dgm:cxn modelId="{FAB5A0A7-2FF6-8548-9F1F-90A1EE289D2C}" type="presOf" srcId="{29524AF2-2E5D-4064-A1E4-FA1A332BEC6E}" destId="{92A570AD-6186-4B84-9EF5-D91606CF4FD1}" srcOrd="0" destOrd="0" presId="urn:microsoft.com/office/officeart/2018/5/layout/CenteredIconLabelDescriptionList"/>
    <dgm:cxn modelId="{5641DCA8-11D5-E647-B5A1-47B8702707A2}" srcId="{75152035-FD9B-42FE-8955-9FB7A0B9F0F9}" destId="{7DC2AFCA-AD9E-8649-AFF3-F67527AC414E}" srcOrd="3" destOrd="0" parTransId="{EB78E27A-0A22-4648-85A8-C697D0E58C85}" sibTransId="{97810A29-C36C-9645-86FA-8D746C42F89C}"/>
    <dgm:cxn modelId="{BEF4B8B4-65DC-214F-80F0-EB559B3A4580}" type="presOf" srcId="{F457A9A4-D1D6-47F2-9921-297CE20052C0}" destId="{D61D325F-B583-4119-A668-4B3C6A6B2753}" srcOrd="0" destOrd="1" presId="urn:microsoft.com/office/officeart/2018/5/layout/CenteredIconLabelDescriptionList"/>
    <dgm:cxn modelId="{6899FAB6-3065-407D-B464-7560217DFB03}" srcId="{B4C4EA15-2BE3-46B5-AC67-4167686F0133}" destId="{851B046C-A9B9-4B28-8967-A5BC27BF1F37}" srcOrd="3" destOrd="0" parTransId="{B86693ED-63AA-4E9D-A6ED-6A61B9F6BE8A}" sibTransId="{67A05DAA-A3CC-42C0-BF26-631AF651FAAA}"/>
    <dgm:cxn modelId="{D82771CE-E004-4444-ACAD-326DAC818675}" type="presOf" srcId="{4D44E70F-23B6-C146-8ED7-7608A2DEBCA6}" destId="{D61D325F-B583-4119-A668-4B3C6A6B2753}" srcOrd="0" destOrd="0" presId="urn:microsoft.com/office/officeart/2018/5/layout/CenteredIconLabelDescriptionList"/>
    <dgm:cxn modelId="{F22C87D7-CB7C-8848-9F43-6A0EEAFB0FA5}" srcId="{B4C4EA15-2BE3-46B5-AC67-4167686F0133}" destId="{5125E2AB-A083-7345-A9AB-611C69C362A4}" srcOrd="0" destOrd="0" parTransId="{3615D3EF-4084-1948-9879-B7C25C5F325F}" sibTransId="{E7A3E12B-00B4-1B44-8721-FA3E04EB67BE}"/>
    <dgm:cxn modelId="{164F7EDB-39D7-0640-89C2-A3A77C577CF4}" type="presOf" srcId="{5125E2AB-A083-7345-A9AB-611C69C362A4}" destId="{26AB8291-9289-40CA-ABAB-5B952279FC5D}" srcOrd="0" destOrd="0" presId="urn:microsoft.com/office/officeart/2018/5/layout/CenteredIconLabelDescriptionList"/>
    <dgm:cxn modelId="{09A8B6DD-F55E-3743-99E7-395452F09E58}" type="presOf" srcId="{1E36BC0B-D523-9146-ABC4-CAE29FFC4C3E}" destId="{D61D325F-B583-4119-A668-4B3C6A6B2753}" srcOrd="0" destOrd="2" presId="urn:microsoft.com/office/officeart/2018/5/layout/CenteredIconLabelDescriptionList"/>
    <dgm:cxn modelId="{E22F0CE0-7D95-418A-96B5-CF380EE5BEB0}" srcId="{29524AF2-2E5D-4064-A1E4-FA1A332BEC6E}" destId="{BCFD9080-03F8-4242-8D51-A1B6FAC53774}" srcOrd="1" destOrd="0" parTransId="{71FAE3BB-DDD6-465F-88B7-D9BC5A86F61B}" sibTransId="{36E53B64-C0B2-439C-8C43-8DDC71C54481}"/>
    <dgm:cxn modelId="{3EEE0CE0-B084-8F42-9912-47FA88475AD6}" type="presOf" srcId="{0BD2EDDE-32A7-6740-8E94-4CB09A39A460}" destId="{D486412C-6820-4336-BC53-922101B72FCE}" srcOrd="0" destOrd="2" presId="urn:microsoft.com/office/officeart/2018/5/layout/CenteredIconLabelDescriptionList"/>
    <dgm:cxn modelId="{10D060E0-1B2C-4FEF-A683-325314358B4B}" srcId="{75152035-FD9B-42FE-8955-9FB7A0B9F0F9}" destId="{ABD8E77A-ED05-4A52-822A-C9CFB0BB5A05}" srcOrd="1" destOrd="0" parTransId="{B77284CC-A2BD-4E14-8DFF-F4035E0F89E9}" sibTransId="{95872A2B-1513-40A6-AB04-C40E543D61EC}"/>
    <dgm:cxn modelId="{F2589EE8-5595-6F40-AFB8-D6EB4BD6AC8F}" srcId="{75152035-FD9B-42FE-8955-9FB7A0B9F0F9}" destId="{42675429-D9F8-4948-BBA2-B1AAAB96A825}" srcOrd="0" destOrd="0" parTransId="{8A51123B-D896-2243-B818-B438CAB5A495}" sibTransId="{5B7DA60F-3EFE-1047-B33B-D3F24EAB36A9}"/>
    <dgm:cxn modelId="{74D683F1-909F-4C79-9B48-F79B7DCF2202}" srcId="{6438750A-F614-4C99-A225-29AD3ACB368C}" destId="{B4C4EA15-2BE3-46B5-AC67-4167686F0133}" srcOrd="0" destOrd="0" parTransId="{7E3BF0FF-9C16-4252-83DD-B6697CAB61D5}" sibTransId="{F7553AEA-6089-42F7-A6FB-9515E55A2AB8}"/>
    <dgm:cxn modelId="{4FEA2EF3-5A1F-5C44-8122-ABB569A41ED9}" srcId="{29524AF2-2E5D-4064-A1E4-FA1A332BEC6E}" destId="{5ED41058-CB1F-A842-A248-E7813D95476C}" srcOrd="2" destOrd="0" parTransId="{BC930243-2182-1A42-90DF-250AF0FBFBC1}" sibTransId="{D97E1E8D-15F3-5C40-8890-1925D582870B}"/>
    <dgm:cxn modelId="{2400C8F6-D243-B84C-A8FE-39C6C117850F}" srcId="{29524AF2-2E5D-4064-A1E4-FA1A332BEC6E}" destId="{1B754422-EF81-954F-8E7B-3D7540B47369}" srcOrd="3" destOrd="0" parTransId="{EDC91B2B-B991-5141-BCAE-94DF78E56C36}" sibTransId="{142BE6A9-DDA4-AB4F-B9F7-AE49502F6983}"/>
    <dgm:cxn modelId="{DCDA80F9-A991-2646-9F86-F1E9AB33322A}" type="presOf" srcId="{BCFD9080-03F8-4242-8D51-A1B6FAC53774}" destId="{C4DB6A3E-8827-43F7-AD4D-5CCC60EE166A}" srcOrd="0" destOrd="1" presId="urn:microsoft.com/office/officeart/2018/5/layout/CenteredIconLabelDescriptionList"/>
    <dgm:cxn modelId="{212DBFFA-732E-E248-A7EB-DDC3DB05AC04}" srcId="{29524AF2-2E5D-4064-A1E4-FA1A332BEC6E}" destId="{8D4AD4BA-F7F9-D54E-A01D-BD03B2B8F013}" srcOrd="0" destOrd="0" parTransId="{E28C705B-1698-AB44-9C80-347678670C87}" sibTransId="{5477018D-73C5-8F49-BFB7-6ECDA2A60795}"/>
    <dgm:cxn modelId="{78914C8E-9BAE-5048-9252-500C2E1BF47F}" type="presParOf" srcId="{FF0C1090-6E7A-4F0C-A4DF-D9B2F4AE98D8}" destId="{A78D18FF-8943-4FA4-9D7E-6D6598BFE83D}" srcOrd="0" destOrd="0" presId="urn:microsoft.com/office/officeart/2018/5/layout/CenteredIconLabelDescriptionList"/>
    <dgm:cxn modelId="{BA2A14E1-6911-914B-B1D8-33F30CD12C64}" type="presParOf" srcId="{A78D18FF-8943-4FA4-9D7E-6D6598BFE83D}" destId="{427A5C47-0E8B-4407-BB82-19E485549B03}" srcOrd="0" destOrd="0" presId="urn:microsoft.com/office/officeart/2018/5/layout/CenteredIconLabelDescriptionList"/>
    <dgm:cxn modelId="{70090172-7426-0B4C-B408-54E1EF889DC8}" type="presParOf" srcId="{A78D18FF-8943-4FA4-9D7E-6D6598BFE83D}" destId="{5C3F68A9-EAAB-46EB-AA65-6927BF41F562}" srcOrd="1" destOrd="0" presId="urn:microsoft.com/office/officeart/2018/5/layout/CenteredIconLabelDescriptionList"/>
    <dgm:cxn modelId="{40796026-A324-2F47-8C8B-31DAF005EA3E}" type="presParOf" srcId="{A78D18FF-8943-4FA4-9D7E-6D6598BFE83D}" destId="{35BD370A-CC68-4831-B435-AA60E7A0A141}" srcOrd="2" destOrd="0" presId="urn:microsoft.com/office/officeart/2018/5/layout/CenteredIconLabelDescriptionList"/>
    <dgm:cxn modelId="{16EE2420-9784-B148-AF51-2A4CB8B82EA6}" type="presParOf" srcId="{A78D18FF-8943-4FA4-9D7E-6D6598BFE83D}" destId="{3904739A-1D5A-4733-B274-FFD8B5C0663E}" srcOrd="3" destOrd="0" presId="urn:microsoft.com/office/officeart/2018/5/layout/CenteredIconLabelDescriptionList"/>
    <dgm:cxn modelId="{CF59C4C6-713B-FB4C-AD30-D27B52D444B0}" type="presParOf" srcId="{A78D18FF-8943-4FA4-9D7E-6D6598BFE83D}" destId="{26AB8291-9289-40CA-ABAB-5B952279FC5D}" srcOrd="4" destOrd="0" presId="urn:microsoft.com/office/officeart/2018/5/layout/CenteredIconLabelDescriptionList"/>
    <dgm:cxn modelId="{D99FF098-61C3-924D-9E6D-DA06630D0F4A}" type="presParOf" srcId="{FF0C1090-6E7A-4F0C-A4DF-D9B2F4AE98D8}" destId="{812070BC-2761-4711-8C19-CFC062EB9205}" srcOrd="1" destOrd="0" presId="urn:microsoft.com/office/officeart/2018/5/layout/CenteredIconLabelDescriptionList"/>
    <dgm:cxn modelId="{4A857024-2524-3E45-8338-20AC00D13C92}" type="presParOf" srcId="{FF0C1090-6E7A-4F0C-A4DF-D9B2F4AE98D8}" destId="{41043A77-ADA2-4E65-9F9C-53B05913D08A}" srcOrd="2" destOrd="0" presId="urn:microsoft.com/office/officeart/2018/5/layout/CenteredIconLabelDescriptionList"/>
    <dgm:cxn modelId="{AA78B07B-0763-1845-8D53-6191938BACD5}" type="presParOf" srcId="{41043A77-ADA2-4E65-9F9C-53B05913D08A}" destId="{FB2777C7-F72C-4430-85C6-6580966FCA05}" srcOrd="0" destOrd="0" presId="urn:microsoft.com/office/officeart/2018/5/layout/CenteredIconLabelDescriptionList"/>
    <dgm:cxn modelId="{63A09A92-8200-D04D-A9F9-2C44A68C07AA}" type="presParOf" srcId="{41043A77-ADA2-4E65-9F9C-53B05913D08A}" destId="{C7648AF3-7C61-43F2-A111-19267D260D0F}" srcOrd="1" destOrd="0" presId="urn:microsoft.com/office/officeart/2018/5/layout/CenteredIconLabelDescriptionList"/>
    <dgm:cxn modelId="{6A6641A5-20F9-3A4A-A7F9-094E7B1AE287}" type="presParOf" srcId="{41043A77-ADA2-4E65-9F9C-53B05913D08A}" destId="{8F1E96E8-1120-4F06-98EB-8FD544F18963}" srcOrd="2" destOrd="0" presId="urn:microsoft.com/office/officeart/2018/5/layout/CenteredIconLabelDescriptionList"/>
    <dgm:cxn modelId="{D4EAAA7C-E994-704B-A667-A970BEAC4F2D}" type="presParOf" srcId="{41043A77-ADA2-4E65-9F9C-53B05913D08A}" destId="{5DC68D1E-DD7C-42C9-BA94-59C3532A886D}" srcOrd="3" destOrd="0" presId="urn:microsoft.com/office/officeart/2018/5/layout/CenteredIconLabelDescriptionList"/>
    <dgm:cxn modelId="{3666052F-3C83-7546-81D0-851058EA3206}" type="presParOf" srcId="{41043A77-ADA2-4E65-9F9C-53B05913D08A}" destId="{D486412C-6820-4336-BC53-922101B72FCE}" srcOrd="4" destOrd="0" presId="urn:microsoft.com/office/officeart/2018/5/layout/CenteredIconLabelDescriptionList"/>
    <dgm:cxn modelId="{DA0DB19B-849E-6447-A63D-EF74993CFC95}" type="presParOf" srcId="{FF0C1090-6E7A-4F0C-A4DF-D9B2F4AE98D8}" destId="{6227FDAB-6F23-4BC6-971C-19D5BA76906B}" srcOrd="3" destOrd="0" presId="urn:microsoft.com/office/officeart/2018/5/layout/CenteredIconLabelDescriptionList"/>
    <dgm:cxn modelId="{8A8F15CF-B842-D049-B5B0-1FCA661C482E}" type="presParOf" srcId="{FF0C1090-6E7A-4F0C-A4DF-D9B2F4AE98D8}" destId="{3B6CC59B-C6B9-4FC3-91A2-55D36FE09155}" srcOrd="4" destOrd="0" presId="urn:microsoft.com/office/officeart/2018/5/layout/CenteredIconLabelDescriptionList"/>
    <dgm:cxn modelId="{1A7BA804-92B4-F048-9144-0B2F568AD642}" type="presParOf" srcId="{3B6CC59B-C6B9-4FC3-91A2-55D36FE09155}" destId="{64F9F868-889F-46C1-879F-288BAFD564E8}" srcOrd="0" destOrd="0" presId="urn:microsoft.com/office/officeart/2018/5/layout/CenteredIconLabelDescriptionList"/>
    <dgm:cxn modelId="{34D0781D-D082-0646-9F5F-C5A56CD11BE2}" type="presParOf" srcId="{3B6CC59B-C6B9-4FC3-91A2-55D36FE09155}" destId="{48D6BB51-0070-4EB8-BDC6-6DE68BFF516C}" srcOrd="1" destOrd="0" presId="urn:microsoft.com/office/officeart/2018/5/layout/CenteredIconLabelDescriptionList"/>
    <dgm:cxn modelId="{22B8316C-46F7-9348-B823-6D7C46B856C1}" type="presParOf" srcId="{3B6CC59B-C6B9-4FC3-91A2-55D36FE09155}" destId="{472EB616-7452-4857-A982-FEE9C413F171}" srcOrd="2" destOrd="0" presId="urn:microsoft.com/office/officeart/2018/5/layout/CenteredIconLabelDescriptionList"/>
    <dgm:cxn modelId="{5F539188-B262-BC4F-B192-3FEA0727632B}" type="presParOf" srcId="{3B6CC59B-C6B9-4FC3-91A2-55D36FE09155}" destId="{70FDC448-B148-41F2-B4AB-3892C1749473}" srcOrd="3" destOrd="0" presId="urn:microsoft.com/office/officeart/2018/5/layout/CenteredIconLabelDescriptionList"/>
    <dgm:cxn modelId="{AC09F401-A4F6-BF41-BEDE-7DA618A55D23}" type="presParOf" srcId="{3B6CC59B-C6B9-4FC3-91A2-55D36FE09155}" destId="{D61D325F-B583-4119-A668-4B3C6A6B2753}" srcOrd="4" destOrd="0" presId="urn:microsoft.com/office/officeart/2018/5/layout/CenteredIconLabelDescriptionList"/>
    <dgm:cxn modelId="{E0121E1D-32FC-4643-A29E-73CB5FD32ED9}" type="presParOf" srcId="{FF0C1090-6E7A-4F0C-A4DF-D9B2F4AE98D8}" destId="{F34F75AB-7E69-4949-858E-51C2F52CF443}" srcOrd="5" destOrd="0" presId="urn:microsoft.com/office/officeart/2018/5/layout/CenteredIconLabelDescriptionList"/>
    <dgm:cxn modelId="{AD8235A0-57B9-AE44-97BC-B8E520169241}" type="presParOf" srcId="{FF0C1090-6E7A-4F0C-A4DF-D9B2F4AE98D8}" destId="{3C20CC42-6202-4518-86B2-8234522272ED}" srcOrd="6" destOrd="0" presId="urn:microsoft.com/office/officeart/2018/5/layout/CenteredIconLabelDescriptionList"/>
    <dgm:cxn modelId="{F39D0581-7E21-ED42-B212-E3F7D0A02A8A}" type="presParOf" srcId="{3C20CC42-6202-4518-86B2-8234522272ED}" destId="{8214BFEA-D42A-433F-84DC-A51CD727CD5D}" srcOrd="0" destOrd="0" presId="urn:microsoft.com/office/officeart/2018/5/layout/CenteredIconLabelDescriptionList"/>
    <dgm:cxn modelId="{C50EF43D-D35C-4C4E-80C4-C6BF53C2439F}" type="presParOf" srcId="{3C20CC42-6202-4518-86B2-8234522272ED}" destId="{2B10D3DC-EB5D-48A8-A2EC-707587EBD852}" srcOrd="1" destOrd="0" presId="urn:microsoft.com/office/officeart/2018/5/layout/CenteredIconLabelDescriptionList"/>
    <dgm:cxn modelId="{82F69CBD-1272-0648-9535-91A932DF332E}" type="presParOf" srcId="{3C20CC42-6202-4518-86B2-8234522272ED}" destId="{92A570AD-6186-4B84-9EF5-D91606CF4FD1}" srcOrd="2" destOrd="0" presId="urn:microsoft.com/office/officeart/2018/5/layout/CenteredIconLabelDescriptionList"/>
    <dgm:cxn modelId="{2058CA1F-DE60-3246-946E-EE55F65E4777}" type="presParOf" srcId="{3C20CC42-6202-4518-86B2-8234522272ED}" destId="{F865E174-884E-4793-9930-0B1101536545}" srcOrd="3" destOrd="0" presId="urn:microsoft.com/office/officeart/2018/5/layout/CenteredIconLabelDescriptionList"/>
    <dgm:cxn modelId="{D605A816-9E8C-624A-9706-26EB00FBCEEB}" type="presParOf" srcId="{3C20CC42-6202-4518-86B2-8234522272ED}" destId="{C4DB6A3E-8827-43F7-AD4D-5CCC60EE166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D22AE-E72A-1E42-B16E-95FB99459F03}">
      <dsp:nvSpPr>
        <dsp:cNvPr id="0" name=""/>
        <dsp:cNvSpPr/>
      </dsp:nvSpPr>
      <dsp:spPr>
        <a:xfrm>
          <a:off x="0" y="32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Sommaire</a:t>
          </a:r>
          <a:endParaRPr lang="en-US" sz="2500" kern="1200" dirty="0"/>
        </a:p>
      </dsp:txBody>
      <dsp:txXfrm>
        <a:off x="28557" y="60885"/>
        <a:ext cx="5857095" cy="527886"/>
      </dsp:txXfrm>
    </dsp:sp>
    <dsp:sp modelId="{12905122-5118-E841-8100-02F62F4E1A07}">
      <dsp:nvSpPr>
        <dsp:cNvPr id="0" name=""/>
        <dsp:cNvSpPr/>
      </dsp:nvSpPr>
      <dsp:spPr>
        <a:xfrm>
          <a:off x="0" y="689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190716"/>
                <a:satOff val="2549"/>
                <a:lumOff val="1233"/>
                <a:alphaOff val="0"/>
                <a:shade val="74000"/>
                <a:satMod val="130000"/>
                <a:lumMod val="90000"/>
              </a:schemeClr>
              <a:schemeClr val="accent4">
                <a:hueOff val="190716"/>
                <a:satOff val="2549"/>
                <a:lumOff val="1233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Identification</a:t>
          </a:r>
          <a:endParaRPr lang="en-US" sz="2500" kern="1200"/>
        </a:p>
      </dsp:txBody>
      <dsp:txXfrm>
        <a:off x="28557" y="717885"/>
        <a:ext cx="5857095" cy="527886"/>
      </dsp:txXfrm>
    </dsp:sp>
    <dsp:sp modelId="{98172A50-90C7-9440-88FB-9221F2A8BC00}">
      <dsp:nvSpPr>
        <dsp:cNvPr id="0" name=""/>
        <dsp:cNvSpPr/>
      </dsp:nvSpPr>
      <dsp:spPr>
        <a:xfrm>
          <a:off x="0" y="1346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381433"/>
                <a:satOff val="5098"/>
                <a:lumOff val="2465"/>
                <a:alphaOff val="0"/>
                <a:shade val="74000"/>
                <a:satMod val="130000"/>
                <a:lumMod val="90000"/>
              </a:schemeClr>
              <a:schemeClr val="accent4">
                <a:hueOff val="381433"/>
                <a:satOff val="5098"/>
                <a:lumOff val="246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Historique</a:t>
          </a:r>
          <a:endParaRPr lang="en-US" sz="2500" kern="1200"/>
        </a:p>
      </dsp:txBody>
      <dsp:txXfrm>
        <a:off x="28557" y="1374885"/>
        <a:ext cx="5857095" cy="527886"/>
      </dsp:txXfrm>
    </dsp:sp>
    <dsp:sp modelId="{800FABC9-5B71-4741-BF17-B27E5EF93BFD}">
      <dsp:nvSpPr>
        <dsp:cNvPr id="0" name=""/>
        <dsp:cNvSpPr/>
      </dsp:nvSpPr>
      <dsp:spPr>
        <a:xfrm>
          <a:off x="0" y="2003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572149"/>
                <a:satOff val="7647"/>
                <a:lumOff val="3698"/>
                <a:alphaOff val="0"/>
                <a:shade val="74000"/>
                <a:satMod val="130000"/>
                <a:lumMod val="90000"/>
              </a:schemeClr>
              <a:schemeClr val="accent4">
                <a:hueOff val="572149"/>
                <a:satOff val="7647"/>
                <a:lumOff val="3698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Externalités</a:t>
          </a:r>
          <a:endParaRPr lang="en-US" sz="2500" kern="1200"/>
        </a:p>
      </dsp:txBody>
      <dsp:txXfrm>
        <a:off x="28557" y="2031885"/>
        <a:ext cx="5857095" cy="527886"/>
      </dsp:txXfrm>
    </dsp:sp>
    <dsp:sp modelId="{BF74F650-69A1-3446-AE9F-7F2F9111D403}">
      <dsp:nvSpPr>
        <dsp:cNvPr id="0" name=""/>
        <dsp:cNvSpPr/>
      </dsp:nvSpPr>
      <dsp:spPr>
        <a:xfrm>
          <a:off x="0" y="2660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762866"/>
                <a:satOff val="10197"/>
                <a:lumOff val="4930"/>
                <a:alphaOff val="0"/>
                <a:shade val="74000"/>
                <a:satMod val="130000"/>
                <a:lumMod val="90000"/>
              </a:schemeClr>
              <a:schemeClr val="accent4">
                <a:hueOff val="762866"/>
                <a:satOff val="10197"/>
                <a:lumOff val="493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RSE</a:t>
          </a:r>
          <a:endParaRPr lang="en-US" sz="2500" kern="1200"/>
        </a:p>
      </dsp:txBody>
      <dsp:txXfrm>
        <a:off x="28557" y="2688885"/>
        <a:ext cx="5857095" cy="527886"/>
      </dsp:txXfrm>
    </dsp:sp>
    <dsp:sp modelId="{1FB77EAB-B202-FC4C-8058-24302F29EE31}">
      <dsp:nvSpPr>
        <dsp:cNvPr id="0" name=""/>
        <dsp:cNvSpPr/>
      </dsp:nvSpPr>
      <dsp:spPr>
        <a:xfrm>
          <a:off x="0" y="3317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953582"/>
                <a:satOff val="12746"/>
                <a:lumOff val="6163"/>
                <a:alphaOff val="0"/>
                <a:shade val="74000"/>
                <a:satMod val="130000"/>
                <a:lumMod val="90000"/>
              </a:schemeClr>
              <a:schemeClr val="accent4">
                <a:hueOff val="953582"/>
                <a:satOff val="12746"/>
                <a:lumOff val="6163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Orientation strategique</a:t>
          </a:r>
          <a:endParaRPr lang="en-US" sz="2500" kern="1200"/>
        </a:p>
      </dsp:txBody>
      <dsp:txXfrm>
        <a:off x="28557" y="3345885"/>
        <a:ext cx="5857095" cy="527886"/>
      </dsp:txXfrm>
    </dsp:sp>
    <dsp:sp modelId="{B4C3B693-09D7-BE4D-B68A-F460659E84DE}">
      <dsp:nvSpPr>
        <dsp:cNvPr id="0" name=""/>
        <dsp:cNvSpPr/>
      </dsp:nvSpPr>
      <dsp:spPr>
        <a:xfrm>
          <a:off x="0" y="3974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1144299"/>
                <a:satOff val="15295"/>
                <a:lumOff val="7395"/>
                <a:alphaOff val="0"/>
                <a:shade val="74000"/>
                <a:satMod val="130000"/>
                <a:lumMod val="90000"/>
              </a:schemeClr>
              <a:schemeClr val="accent4">
                <a:hueOff val="1144299"/>
                <a:satOff val="15295"/>
                <a:lumOff val="739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RGPD</a:t>
          </a:r>
          <a:endParaRPr lang="en-US" sz="2500" kern="1200"/>
        </a:p>
      </dsp:txBody>
      <dsp:txXfrm>
        <a:off x="28557" y="4002885"/>
        <a:ext cx="5857095" cy="527886"/>
      </dsp:txXfrm>
    </dsp:sp>
    <dsp:sp modelId="{00A02659-86F4-9147-A4ED-2BF692642CCA}">
      <dsp:nvSpPr>
        <dsp:cNvPr id="0" name=""/>
        <dsp:cNvSpPr/>
      </dsp:nvSpPr>
      <dsp:spPr>
        <a:xfrm>
          <a:off x="0" y="4631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1335015"/>
                <a:satOff val="17844"/>
                <a:lumOff val="8628"/>
                <a:alphaOff val="0"/>
                <a:shade val="74000"/>
                <a:satMod val="130000"/>
                <a:lumMod val="90000"/>
              </a:schemeClr>
              <a:schemeClr val="accent4">
                <a:hueOff val="1335015"/>
                <a:satOff val="17844"/>
                <a:lumOff val="8628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SWOT</a:t>
          </a:r>
          <a:endParaRPr lang="en-US" sz="2500" kern="1200"/>
        </a:p>
      </dsp:txBody>
      <dsp:txXfrm>
        <a:off x="28557" y="4659885"/>
        <a:ext cx="5857095" cy="527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734ED-965B-4B59-BC60-87DBE4D29186}">
      <dsp:nvSpPr>
        <dsp:cNvPr id="0" name=""/>
        <dsp:cNvSpPr/>
      </dsp:nvSpPr>
      <dsp:spPr>
        <a:xfrm>
          <a:off x="2188499" y="281577"/>
          <a:ext cx="807626" cy="807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EC476-AB1D-4D30-8F1F-987C2E3D488C}">
      <dsp:nvSpPr>
        <dsp:cNvPr id="0" name=""/>
        <dsp:cNvSpPr/>
      </dsp:nvSpPr>
      <dsp:spPr>
        <a:xfrm>
          <a:off x="1694949" y="1435997"/>
          <a:ext cx="1794726" cy="1157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kern="1200" dirty="0"/>
            <a:t>Depuis 2010, Ludovic </a:t>
          </a:r>
          <a:r>
            <a:rPr lang="fr-FR" sz="1100" b="0" i="0" u="none" kern="1200" dirty="0"/>
            <a:t>mène des projets d’auteur ou des ateliers de transmission, principalement avec les habitants du Val—de-Marne avec l’association Écritures qu’il a co-fondée.</a:t>
          </a:r>
          <a:endParaRPr lang="en-US" sz="1100" kern="1200" dirty="0"/>
        </a:p>
      </dsp:txBody>
      <dsp:txXfrm>
        <a:off x="1694949" y="1435997"/>
        <a:ext cx="1794726" cy="1157307"/>
      </dsp:txXfrm>
    </dsp:sp>
    <dsp:sp modelId="{BA476FBB-2FFE-4920-A8BC-8CC5868A0398}">
      <dsp:nvSpPr>
        <dsp:cNvPr id="0" name=""/>
        <dsp:cNvSpPr/>
      </dsp:nvSpPr>
      <dsp:spPr>
        <a:xfrm>
          <a:off x="4396785" y="281577"/>
          <a:ext cx="807626" cy="807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9DADC7-2B7D-4045-99A3-DC05896021D5}">
      <dsp:nvSpPr>
        <dsp:cNvPr id="0" name=""/>
        <dsp:cNvSpPr/>
      </dsp:nvSpPr>
      <dsp:spPr>
        <a:xfrm>
          <a:off x="3803753" y="1435997"/>
          <a:ext cx="1993689" cy="1157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Ces projets ont pour but de valoriser les idées et les actions des habitants. La restitution se fait principalement au travers d’exposition ou de livres pour développer une communication citoyenne.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3803753" y="1435997"/>
        <a:ext cx="1993689" cy="1157307"/>
      </dsp:txXfrm>
    </dsp:sp>
    <dsp:sp modelId="{F6850E47-C83E-45E5-BCDE-A96B49D10B01}">
      <dsp:nvSpPr>
        <dsp:cNvPr id="0" name=""/>
        <dsp:cNvSpPr/>
      </dsp:nvSpPr>
      <dsp:spPr>
        <a:xfrm>
          <a:off x="6605070" y="281577"/>
          <a:ext cx="807626" cy="807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3CBED-8E93-47F6-8419-B668F859A303}">
      <dsp:nvSpPr>
        <dsp:cNvPr id="0" name=""/>
        <dsp:cNvSpPr/>
      </dsp:nvSpPr>
      <dsp:spPr>
        <a:xfrm>
          <a:off x="6111520" y="1435997"/>
          <a:ext cx="1794726" cy="1157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u="none" kern="1200" dirty="0"/>
            <a:t>Depuis 2020, il développe des travaux personnels sur la nature avec  différents médiums : le sténopé, le 6×6, le </a:t>
          </a:r>
          <a:r>
            <a:rPr lang="fr-FR" sz="1100" b="0" i="0" u="none" kern="1200" dirty="0" err="1"/>
            <a:t>cyanotype</a:t>
          </a:r>
          <a:r>
            <a:rPr lang="fr-FR" sz="1100" b="0" i="0" u="none" kern="1200" dirty="0"/>
            <a:t> ou le numérique.</a:t>
          </a:r>
          <a:endParaRPr lang="en-US" sz="1100" kern="1200" dirty="0"/>
        </a:p>
      </dsp:txBody>
      <dsp:txXfrm>
        <a:off x="6111520" y="1435997"/>
        <a:ext cx="1794726" cy="11573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A5C47-0E8B-4407-BB82-19E485549B03}">
      <dsp:nvSpPr>
        <dsp:cNvPr id="0" name=""/>
        <dsp:cNvSpPr/>
      </dsp:nvSpPr>
      <dsp:spPr>
        <a:xfrm>
          <a:off x="697260" y="0"/>
          <a:ext cx="741248" cy="5398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D370A-CC68-4831-B435-AA60E7A0A141}">
      <dsp:nvSpPr>
        <dsp:cNvPr id="0" name=""/>
        <dsp:cNvSpPr/>
      </dsp:nvSpPr>
      <dsp:spPr>
        <a:xfrm>
          <a:off x="8959" y="629826"/>
          <a:ext cx="2117851" cy="231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600" b="1" i="0" kern="1200"/>
            <a:t>Forces :</a:t>
          </a:r>
          <a:endParaRPr lang="en-US" sz="1600" kern="1200"/>
        </a:p>
      </dsp:txBody>
      <dsp:txXfrm>
        <a:off x="8959" y="629826"/>
        <a:ext cx="2117851" cy="231343"/>
      </dsp:txXfrm>
    </dsp:sp>
    <dsp:sp modelId="{26AB8291-9289-40CA-ABAB-5B952279FC5D}">
      <dsp:nvSpPr>
        <dsp:cNvPr id="0" name=""/>
        <dsp:cNvSpPr/>
      </dsp:nvSpPr>
      <dsp:spPr>
        <a:xfrm>
          <a:off x="8959" y="903041"/>
          <a:ext cx="2117851" cy="1971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Créativité et style unique</a:t>
          </a:r>
          <a:r>
            <a:rPr lang="fr-FR" sz="1200" kern="1200" dirty="0"/>
            <a:t> </a:t>
          </a: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Flexibilité et autonomie : </a:t>
          </a:r>
          <a:r>
            <a:rPr lang="fr-FR" sz="1200" b="0" i="0" u="none" kern="1200" dirty="0"/>
            <a:t>Gestion libre de son emploi du temps et choix des projets.</a:t>
          </a: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i="0" kern="1200" dirty="0"/>
            <a:t>Proximité avec sa clientèle  </a:t>
          </a:r>
          <a:endParaRPr lang="en-US" sz="1200" b="1" kern="1200" dirty="0"/>
        </a:p>
      </dsp:txBody>
      <dsp:txXfrm>
        <a:off x="8959" y="903041"/>
        <a:ext cx="2117851" cy="1971841"/>
      </dsp:txXfrm>
    </dsp:sp>
    <dsp:sp modelId="{FB2777C7-F72C-4430-85C6-6580966FCA05}">
      <dsp:nvSpPr>
        <dsp:cNvPr id="0" name=""/>
        <dsp:cNvSpPr/>
      </dsp:nvSpPr>
      <dsp:spPr>
        <a:xfrm>
          <a:off x="3185736" y="0"/>
          <a:ext cx="741248" cy="5398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E96E8-1120-4F06-98EB-8FD544F18963}">
      <dsp:nvSpPr>
        <dsp:cNvPr id="0" name=""/>
        <dsp:cNvSpPr/>
      </dsp:nvSpPr>
      <dsp:spPr>
        <a:xfrm>
          <a:off x="2497434" y="629826"/>
          <a:ext cx="2117851" cy="231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600" b="1" i="0" kern="1200"/>
            <a:t>Faiblesses :</a:t>
          </a:r>
          <a:endParaRPr lang="en-US" sz="1600" kern="1200"/>
        </a:p>
      </dsp:txBody>
      <dsp:txXfrm>
        <a:off x="2497434" y="629826"/>
        <a:ext cx="2117851" cy="231343"/>
      </dsp:txXfrm>
    </dsp:sp>
    <dsp:sp modelId="{D486412C-6820-4336-BC53-922101B72FCE}">
      <dsp:nvSpPr>
        <dsp:cNvPr id="0" name=""/>
        <dsp:cNvSpPr/>
      </dsp:nvSpPr>
      <dsp:spPr>
        <a:xfrm>
          <a:off x="2497434" y="903041"/>
          <a:ext cx="2117851" cy="1971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i="0" u="none" kern="1200" dirty="0"/>
            <a:t>Revenus irréguliers</a:t>
          </a:r>
          <a:r>
            <a:rPr lang="fr-FR" sz="1200" b="0" i="0" u="none" kern="1200" dirty="0"/>
            <a:t> : Dépendance aux périodes de forte demande</a:t>
          </a: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Forte concurrence</a:t>
          </a:r>
          <a:r>
            <a:rPr lang="fr-FR" sz="1200" kern="1200" dirty="0"/>
            <a:t> </a:t>
          </a: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Dépendance au matériel</a:t>
          </a:r>
          <a:r>
            <a:rPr lang="fr-FR" sz="1200" kern="1200" dirty="0"/>
            <a:t> </a:t>
          </a: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Manque de visibilité au début</a:t>
          </a:r>
          <a:r>
            <a:rPr lang="fr-FR" sz="1200" kern="1200" dirty="0"/>
            <a:t> </a:t>
          </a:r>
          <a:endParaRPr lang="en-US" sz="1200" kern="1200" dirty="0"/>
        </a:p>
      </dsp:txBody>
      <dsp:txXfrm>
        <a:off x="2497434" y="903041"/>
        <a:ext cx="2117851" cy="1971841"/>
      </dsp:txXfrm>
    </dsp:sp>
    <dsp:sp modelId="{64F9F868-889F-46C1-879F-288BAFD564E8}">
      <dsp:nvSpPr>
        <dsp:cNvPr id="0" name=""/>
        <dsp:cNvSpPr/>
      </dsp:nvSpPr>
      <dsp:spPr>
        <a:xfrm>
          <a:off x="5674212" y="0"/>
          <a:ext cx="741248" cy="5398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EB616-7452-4857-A982-FEE9C413F171}">
      <dsp:nvSpPr>
        <dsp:cNvPr id="0" name=""/>
        <dsp:cNvSpPr/>
      </dsp:nvSpPr>
      <dsp:spPr>
        <a:xfrm>
          <a:off x="4985910" y="629826"/>
          <a:ext cx="2117851" cy="231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600" b="1" i="0" kern="1200"/>
            <a:t>Opportunités :</a:t>
          </a:r>
          <a:endParaRPr lang="en-US" sz="1600" kern="1200"/>
        </a:p>
      </dsp:txBody>
      <dsp:txXfrm>
        <a:off x="4985910" y="629826"/>
        <a:ext cx="2117851" cy="231343"/>
      </dsp:txXfrm>
    </dsp:sp>
    <dsp:sp modelId="{D61D325F-B583-4119-A668-4B3C6A6B2753}">
      <dsp:nvSpPr>
        <dsp:cNvPr id="0" name=""/>
        <dsp:cNvSpPr/>
      </dsp:nvSpPr>
      <dsp:spPr>
        <a:xfrm>
          <a:off x="4985910" y="903041"/>
          <a:ext cx="2117851" cy="1971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Nouvelles tendances : </a:t>
          </a:r>
          <a:r>
            <a:rPr lang="fr-FR" sz="1200" b="0" kern="1200" dirty="0"/>
            <a:t>Photographie drone, réalité augmentée, impression </a:t>
          </a:r>
          <a:r>
            <a:rPr lang="fr-FR" sz="1200" b="0" kern="1200" dirty="0" err="1"/>
            <a:t>eco</a:t>
          </a:r>
          <a:endParaRPr lang="en-US" sz="1200" b="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 </a:t>
          </a:r>
          <a:r>
            <a:rPr lang="fr-FR" sz="1200" b="1" kern="1200" dirty="0"/>
            <a:t>Plateformes de </a:t>
          </a:r>
          <a:r>
            <a:rPr lang="fr-FR" sz="1200" b="1" kern="1200" dirty="0" err="1"/>
            <a:t>freelancing</a:t>
          </a:r>
          <a:r>
            <a:rPr lang="fr-FR" sz="1200" kern="1200" dirty="0"/>
            <a:t> : Clients via </a:t>
          </a:r>
          <a:r>
            <a:rPr lang="fr-FR" sz="1200" kern="1200" dirty="0" err="1"/>
            <a:t>Fiver</a:t>
          </a:r>
          <a:r>
            <a:rPr lang="fr-FR" sz="1200" kern="1200" dirty="0"/>
            <a:t>, Malt, </a:t>
          </a:r>
          <a:r>
            <a:rPr lang="fr-FR" sz="1200" kern="1200" dirty="0" err="1"/>
            <a:t>etc</a:t>
          </a: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Diversification des services</a:t>
          </a:r>
          <a:r>
            <a:rPr lang="fr-FR" sz="1200" kern="1200" dirty="0"/>
            <a:t> : Formation en ligne, cours, retouches</a:t>
          </a:r>
          <a:endParaRPr lang="en-US" sz="1200" kern="1200" dirty="0"/>
        </a:p>
      </dsp:txBody>
      <dsp:txXfrm>
        <a:off x="4985910" y="903041"/>
        <a:ext cx="2117851" cy="1971841"/>
      </dsp:txXfrm>
    </dsp:sp>
    <dsp:sp modelId="{8214BFEA-D42A-433F-84DC-A51CD727CD5D}">
      <dsp:nvSpPr>
        <dsp:cNvPr id="0" name=""/>
        <dsp:cNvSpPr/>
      </dsp:nvSpPr>
      <dsp:spPr>
        <a:xfrm>
          <a:off x="8162687" y="0"/>
          <a:ext cx="741248" cy="5398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A570AD-6186-4B84-9EF5-D91606CF4FD1}">
      <dsp:nvSpPr>
        <dsp:cNvPr id="0" name=""/>
        <dsp:cNvSpPr/>
      </dsp:nvSpPr>
      <dsp:spPr>
        <a:xfrm>
          <a:off x="7474386" y="629826"/>
          <a:ext cx="2117851" cy="231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600" b="1" i="0" kern="1200"/>
            <a:t>Menaces</a:t>
          </a:r>
          <a:r>
            <a:rPr lang="fr-FR" sz="1600" i="0" kern="1200"/>
            <a:t> :</a:t>
          </a:r>
          <a:endParaRPr lang="en-US" sz="1600" kern="1200"/>
        </a:p>
      </dsp:txBody>
      <dsp:txXfrm>
        <a:off x="7474386" y="629826"/>
        <a:ext cx="2117851" cy="231343"/>
      </dsp:txXfrm>
    </dsp:sp>
    <dsp:sp modelId="{C4DB6A3E-8827-43F7-AD4D-5CCC60EE166A}">
      <dsp:nvSpPr>
        <dsp:cNvPr id="0" name=""/>
        <dsp:cNvSpPr/>
      </dsp:nvSpPr>
      <dsp:spPr>
        <a:xfrm>
          <a:off x="7474386" y="903041"/>
          <a:ext cx="2117851" cy="1971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i="0" u="none" kern="1200"/>
            <a:t>Pression sur les prix</a:t>
          </a:r>
          <a:r>
            <a:rPr lang="fr-FR" sz="1200" b="0" i="0" u="none" kern="1200"/>
            <a:t> : Clients cherchant souvent les tarifs les plus bas.</a:t>
          </a:r>
          <a:endParaRPr lang="en-US" sz="1200" kern="120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i="0" u="none" kern="1200" dirty="0"/>
            <a:t>Crises économiques</a:t>
          </a:r>
          <a:r>
            <a:rPr lang="fr-FR" sz="1200" b="0" i="0" u="none" kern="1200" dirty="0"/>
            <a:t> : Réduction des budgets alloués à la photographie par les particuliers et entreprises.</a:t>
          </a: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i="0" u="none" kern="1200" dirty="0"/>
            <a:t>Risques juridiques et contractuels</a:t>
          </a:r>
          <a:r>
            <a:rPr lang="fr-FR" sz="1200" b="0" i="0" u="none" kern="1200" dirty="0"/>
            <a:t> : Litiges liés aux droits d’image, conditions de prestation.</a:t>
          </a:r>
          <a:endParaRPr lang="en-US" sz="1200" kern="1200" dirty="0"/>
        </a:p>
      </dsp:txBody>
      <dsp:txXfrm>
        <a:off x="7474386" y="903041"/>
        <a:ext cx="2117851" cy="19718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D22AE-E72A-1E42-B16E-95FB99459F03}">
      <dsp:nvSpPr>
        <dsp:cNvPr id="0" name=""/>
        <dsp:cNvSpPr/>
      </dsp:nvSpPr>
      <dsp:spPr>
        <a:xfrm>
          <a:off x="0" y="32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Sommaire</a:t>
          </a:r>
          <a:endParaRPr lang="en-US" sz="2500" kern="1200" dirty="0"/>
        </a:p>
      </dsp:txBody>
      <dsp:txXfrm>
        <a:off x="28557" y="60885"/>
        <a:ext cx="5857095" cy="527886"/>
      </dsp:txXfrm>
    </dsp:sp>
    <dsp:sp modelId="{12905122-5118-E841-8100-02F62F4E1A07}">
      <dsp:nvSpPr>
        <dsp:cNvPr id="0" name=""/>
        <dsp:cNvSpPr/>
      </dsp:nvSpPr>
      <dsp:spPr>
        <a:xfrm>
          <a:off x="0" y="689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190716"/>
                <a:satOff val="2549"/>
                <a:lumOff val="1233"/>
                <a:alphaOff val="0"/>
                <a:shade val="74000"/>
                <a:satMod val="130000"/>
                <a:lumMod val="90000"/>
              </a:schemeClr>
              <a:schemeClr val="accent4">
                <a:hueOff val="190716"/>
                <a:satOff val="2549"/>
                <a:lumOff val="1233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Identification</a:t>
          </a:r>
          <a:endParaRPr lang="en-US" sz="2500" kern="1200"/>
        </a:p>
      </dsp:txBody>
      <dsp:txXfrm>
        <a:off x="28557" y="717885"/>
        <a:ext cx="5857095" cy="527886"/>
      </dsp:txXfrm>
    </dsp:sp>
    <dsp:sp modelId="{98172A50-90C7-9440-88FB-9221F2A8BC00}">
      <dsp:nvSpPr>
        <dsp:cNvPr id="0" name=""/>
        <dsp:cNvSpPr/>
      </dsp:nvSpPr>
      <dsp:spPr>
        <a:xfrm>
          <a:off x="0" y="1346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381433"/>
                <a:satOff val="5098"/>
                <a:lumOff val="2465"/>
                <a:alphaOff val="0"/>
                <a:shade val="74000"/>
                <a:satMod val="130000"/>
                <a:lumMod val="90000"/>
              </a:schemeClr>
              <a:schemeClr val="accent4">
                <a:hueOff val="381433"/>
                <a:satOff val="5098"/>
                <a:lumOff val="246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Historique</a:t>
          </a:r>
          <a:endParaRPr lang="en-US" sz="2500" kern="1200"/>
        </a:p>
      </dsp:txBody>
      <dsp:txXfrm>
        <a:off x="28557" y="1374885"/>
        <a:ext cx="5857095" cy="527886"/>
      </dsp:txXfrm>
    </dsp:sp>
    <dsp:sp modelId="{800FABC9-5B71-4741-BF17-B27E5EF93BFD}">
      <dsp:nvSpPr>
        <dsp:cNvPr id="0" name=""/>
        <dsp:cNvSpPr/>
      </dsp:nvSpPr>
      <dsp:spPr>
        <a:xfrm>
          <a:off x="0" y="2003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572149"/>
                <a:satOff val="7647"/>
                <a:lumOff val="3698"/>
                <a:alphaOff val="0"/>
                <a:shade val="74000"/>
                <a:satMod val="130000"/>
                <a:lumMod val="90000"/>
              </a:schemeClr>
              <a:schemeClr val="accent4">
                <a:hueOff val="572149"/>
                <a:satOff val="7647"/>
                <a:lumOff val="3698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Externalités</a:t>
          </a:r>
          <a:endParaRPr lang="en-US" sz="2500" kern="1200"/>
        </a:p>
      </dsp:txBody>
      <dsp:txXfrm>
        <a:off x="28557" y="2031885"/>
        <a:ext cx="5857095" cy="527886"/>
      </dsp:txXfrm>
    </dsp:sp>
    <dsp:sp modelId="{BF74F650-69A1-3446-AE9F-7F2F9111D403}">
      <dsp:nvSpPr>
        <dsp:cNvPr id="0" name=""/>
        <dsp:cNvSpPr/>
      </dsp:nvSpPr>
      <dsp:spPr>
        <a:xfrm>
          <a:off x="0" y="2660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762866"/>
                <a:satOff val="10197"/>
                <a:lumOff val="4930"/>
                <a:alphaOff val="0"/>
                <a:shade val="74000"/>
                <a:satMod val="130000"/>
                <a:lumMod val="90000"/>
              </a:schemeClr>
              <a:schemeClr val="accent4">
                <a:hueOff val="762866"/>
                <a:satOff val="10197"/>
                <a:lumOff val="493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RSE</a:t>
          </a:r>
          <a:endParaRPr lang="en-US" sz="2500" kern="1200"/>
        </a:p>
      </dsp:txBody>
      <dsp:txXfrm>
        <a:off x="28557" y="2688885"/>
        <a:ext cx="5857095" cy="527886"/>
      </dsp:txXfrm>
    </dsp:sp>
    <dsp:sp modelId="{1FB77EAB-B202-FC4C-8058-24302F29EE31}">
      <dsp:nvSpPr>
        <dsp:cNvPr id="0" name=""/>
        <dsp:cNvSpPr/>
      </dsp:nvSpPr>
      <dsp:spPr>
        <a:xfrm>
          <a:off x="0" y="3317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953582"/>
                <a:satOff val="12746"/>
                <a:lumOff val="6163"/>
                <a:alphaOff val="0"/>
                <a:shade val="74000"/>
                <a:satMod val="130000"/>
                <a:lumMod val="90000"/>
              </a:schemeClr>
              <a:schemeClr val="accent4">
                <a:hueOff val="953582"/>
                <a:satOff val="12746"/>
                <a:lumOff val="6163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Orientation strategique</a:t>
          </a:r>
          <a:endParaRPr lang="en-US" sz="2500" kern="1200"/>
        </a:p>
      </dsp:txBody>
      <dsp:txXfrm>
        <a:off x="28557" y="3345885"/>
        <a:ext cx="5857095" cy="527886"/>
      </dsp:txXfrm>
    </dsp:sp>
    <dsp:sp modelId="{B4C3B693-09D7-BE4D-B68A-F460659E84DE}">
      <dsp:nvSpPr>
        <dsp:cNvPr id="0" name=""/>
        <dsp:cNvSpPr/>
      </dsp:nvSpPr>
      <dsp:spPr>
        <a:xfrm>
          <a:off x="0" y="3974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1144299"/>
                <a:satOff val="15295"/>
                <a:lumOff val="7395"/>
                <a:alphaOff val="0"/>
                <a:shade val="74000"/>
                <a:satMod val="130000"/>
                <a:lumMod val="90000"/>
              </a:schemeClr>
              <a:schemeClr val="accent4">
                <a:hueOff val="1144299"/>
                <a:satOff val="15295"/>
                <a:lumOff val="739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RGPD</a:t>
          </a:r>
          <a:endParaRPr lang="en-US" sz="2500" kern="1200"/>
        </a:p>
      </dsp:txBody>
      <dsp:txXfrm>
        <a:off x="28557" y="4002885"/>
        <a:ext cx="5857095" cy="527886"/>
      </dsp:txXfrm>
    </dsp:sp>
    <dsp:sp modelId="{00A02659-86F4-9147-A4ED-2BF692642CCA}">
      <dsp:nvSpPr>
        <dsp:cNvPr id="0" name=""/>
        <dsp:cNvSpPr/>
      </dsp:nvSpPr>
      <dsp:spPr>
        <a:xfrm>
          <a:off x="0" y="4631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1335015"/>
                <a:satOff val="17844"/>
                <a:lumOff val="8628"/>
                <a:alphaOff val="0"/>
                <a:shade val="74000"/>
                <a:satMod val="130000"/>
                <a:lumMod val="90000"/>
              </a:schemeClr>
              <a:schemeClr val="accent4">
                <a:hueOff val="1335015"/>
                <a:satOff val="17844"/>
                <a:lumOff val="8628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SWOT</a:t>
          </a:r>
          <a:endParaRPr lang="en-US" sz="2500" kern="1200"/>
        </a:p>
      </dsp:txBody>
      <dsp:txXfrm>
        <a:off x="28557" y="4659885"/>
        <a:ext cx="5857095" cy="5278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734ED-965B-4B59-BC60-87DBE4D29186}">
      <dsp:nvSpPr>
        <dsp:cNvPr id="0" name=""/>
        <dsp:cNvSpPr/>
      </dsp:nvSpPr>
      <dsp:spPr>
        <a:xfrm>
          <a:off x="2188499" y="281577"/>
          <a:ext cx="807626" cy="807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EC476-AB1D-4D30-8F1F-987C2E3D488C}">
      <dsp:nvSpPr>
        <dsp:cNvPr id="0" name=""/>
        <dsp:cNvSpPr/>
      </dsp:nvSpPr>
      <dsp:spPr>
        <a:xfrm>
          <a:off x="1694949" y="1435997"/>
          <a:ext cx="1794726" cy="1157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kern="1200" dirty="0"/>
            <a:t>Depuis 2010, Ludovic </a:t>
          </a:r>
          <a:r>
            <a:rPr lang="fr-FR" sz="1100" b="0" i="0" u="none" kern="1200" dirty="0"/>
            <a:t>mène des projets d’auteur ou des ateliers de transmission, principalement avec les habitants du Val—de-Marne avec l’association Écritures qu’il a co-fondée.</a:t>
          </a:r>
          <a:endParaRPr lang="en-US" sz="1100" kern="1200" dirty="0"/>
        </a:p>
      </dsp:txBody>
      <dsp:txXfrm>
        <a:off x="1694949" y="1435997"/>
        <a:ext cx="1794726" cy="1157307"/>
      </dsp:txXfrm>
    </dsp:sp>
    <dsp:sp modelId="{BA476FBB-2FFE-4920-A8BC-8CC5868A0398}">
      <dsp:nvSpPr>
        <dsp:cNvPr id="0" name=""/>
        <dsp:cNvSpPr/>
      </dsp:nvSpPr>
      <dsp:spPr>
        <a:xfrm>
          <a:off x="4396785" y="281577"/>
          <a:ext cx="807626" cy="807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9DADC7-2B7D-4045-99A3-DC05896021D5}">
      <dsp:nvSpPr>
        <dsp:cNvPr id="0" name=""/>
        <dsp:cNvSpPr/>
      </dsp:nvSpPr>
      <dsp:spPr>
        <a:xfrm>
          <a:off x="3803753" y="1435997"/>
          <a:ext cx="1993689" cy="1157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Ces projets ont pour but de valoriser les idées et les actions des habitants. La restitution se fait principalement au travers d’exposition ou de livres pour développer une communication citoyenne.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3803753" y="1435997"/>
        <a:ext cx="1993689" cy="1157307"/>
      </dsp:txXfrm>
    </dsp:sp>
    <dsp:sp modelId="{F6850E47-C83E-45E5-BCDE-A96B49D10B01}">
      <dsp:nvSpPr>
        <dsp:cNvPr id="0" name=""/>
        <dsp:cNvSpPr/>
      </dsp:nvSpPr>
      <dsp:spPr>
        <a:xfrm>
          <a:off x="6605070" y="281577"/>
          <a:ext cx="807626" cy="807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3CBED-8E93-47F6-8419-B668F859A303}">
      <dsp:nvSpPr>
        <dsp:cNvPr id="0" name=""/>
        <dsp:cNvSpPr/>
      </dsp:nvSpPr>
      <dsp:spPr>
        <a:xfrm>
          <a:off x="6111520" y="1435997"/>
          <a:ext cx="1794726" cy="1157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u="none" kern="1200" dirty="0"/>
            <a:t>Depuis 2020, il développe des travaux personnels sur la nature avec  différents médiums : le sténopé, le 6×6, le </a:t>
          </a:r>
          <a:r>
            <a:rPr lang="fr-FR" sz="1100" b="0" i="0" u="none" kern="1200" dirty="0" err="1"/>
            <a:t>cyanotype</a:t>
          </a:r>
          <a:r>
            <a:rPr lang="fr-FR" sz="1100" b="0" i="0" u="none" kern="1200" dirty="0"/>
            <a:t> ou le numérique.</a:t>
          </a:r>
          <a:endParaRPr lang="en-US" sz="1100" kern="1200" dirty="0"/>
        </a:p>
      </dsp:txBody>
      <dsp:txXfrm>
        <a:off x="6111520" y="1435997"/>
        <a:ext cx="1794726" cy="11573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A5C47-0E8B-4407-BB82-19E485549B03}">
      <dsp:nvSpPr>
        <dsp:cNvPr id="0" name=""/>
        <dsp:cNvSpPr/>
      </dsp:nvSpPr>
      <dsp:spPr>
        <a:xfrm>
          <a:off x="697260" y="0"/>
          <a:ext cx="741248" cy="5398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D370A-CC68-4831-B435-AA60E7A0A141}">
      <dsp:nvSpPr>
        <dsp:cNvPr id="0" name=""/>
        <dsp:cNvSpPr/>
      </dsp:nvSpPr>
      <dsp:spPr>
        <a:xfrm>
          <a:off x="8959" y="629826"/>
          <a:ext cx="2117851" cy="231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600" b="1" i="0" kern="1200"/>
            <a:t>Forces :</a:t>
          </a:r>
          <a:endParaRPr lang="en-US" sz="1600" kern="1200"/>
        </a:p>
      </dsp:txBody>
      <dsp:txXfrm>
        <a:off x="8959" y="629826"/>
        <a:ext cx="2117851" cy="231343"/>
      </dsp:txXfrm>
    </dsp:sp>
    <dsp:sp modelId="{26AB8291-9289-40CA-ABAB-5B952279FC5D}">
      <dsp:nvSpPr>
        <dsp:cNvPr id="0" name=""/>
        <dsp:cNvSpPr/>
      </dsp:nvSpPr>
      <dsp:spPr>
        <a:xfrm>
          <a:off x="8959" y="903041"/>
          <a:ext cx="2117851" cy="1971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Créativité et style unique</a:t>
          </a:r>
          <a:r>
            <a:rPr lang="fr-FR" sz="1200" kern="1200" dirty="0"/>
            <a:t> </a:t>
          </a: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Flexibilité et autonomie : </a:t>
          </a:r>
          <a:r>
            <a:rPr lang="fr-FR" sz="1200" b="0" i="0" u="none" kern="1200" dirty="0"/>
            <a:t>Gestion libre de son emploi du temps et choix des projets.</a:t>
          </a: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i="0" kern="1200" dirty="0"/>
            <a:t>Proximité avec sa clientèle  </a:t>
          </a:r>
          <a:endParaRPr lang="en-US" sz="1200" b="1" kern="1200" dirty="0"/>
        </a:p>
      </dsp:txBody>
      <dsp:txXfrm>
        <a:off x="8959" y="903041"/>
        <a:ext cx="2117851" cy="1971841"/>
      </dsp:txXfrm>
    </dsp:sp>
    <dsp:sp modelId="{FB2777C7-F72C-4430-85C6-6580966FCA05}">
      <dsp:nvSpPr>
        <dsp:cNvPr id="0" name=""/>
        <dsp:cNvSpPr/>
      </dsp:nvSpPr>
      <dsp:spPr>
        <a:xfrm>
          <a:off x="3185736" y="0"/>
          <a:ext cx="741248" cy="5398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E96E8-1120-4F06-98EB-8FD544F18963}">
      <dsp:nvSpPr>
        <dsp:cNvPr id="0" name=""/>
        <dsp:cNvSpPr/>
      </dsp:nvSpPr>
      <dsp:spPr>
        <a:xfrm>
          <a:off x="2497434" y="629826"/>
          <a:ext cx="2117851" cy="231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600" b="1" i="0" kern="1200"/>
            <a:t>Faiblesses :</a:t>
          </a:r>
          <a:endParaRPr lang="en-US" sz="1600" kern="1200"/>
        </a:p>
      </dsp:txBody>
      <dsp:txXfrm>
        <a:off x="2497434" y="629826"/>
        <a:ext cx="2117851" cy="231343"/>
      </dsp:txXfrm>
    </dsp:sp>
    <dsp:sp modelId="{D486412C-6820-4336-BC53-922101B72FCE}">
      <dsp:nvSpPr>
        <dsp:cNvPr id="0" name=""/>
        <dsp:cNvSpPr/>
      </dsp:nvSpPr>
      <dsp:spPr>
        <a:xfrm>
          <a:off x="2497434" y="903041"/>
          <a:ext cx="2117851" cy="1971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i="0" u="none" kern="1200" dirty="0"/>
            <a:t>Revenus irréguliers</a:t>
          </a:r>
          <a:r>
            <a:rPr lang="fr-FR" sz="1200" b="0" i="0" u="none" kern="1200" dirty="0"/>
            <a:t> : Dépendance aux périodes de forte demande</a:t>
          </a: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Forte concurrence</a:t>
          </a:r>
          <a:r>
            <a:rPr lang="fr-FR" sz="1200" kern="1200" dirty="0"/>
            <a:t> </a:t>
          </a: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Dépendance au matériel</a:t>
          </a:r>
          <a:r>
            <a:rPr lang="fr-FR" sz="1200" kern="1200" dirty="0"/>
            <a:t> </a:t>
          </a: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Manque de visibilité au début</a:t>
          </a:r>
          <a:r>
            <a:rPr lang="fr-FR" sz="1200" kern="1200" dirty="0"/>
            <a:t> </a:t>
          </a:r>
          <a:endParaRPr lang="en-US" sz="1200" kern="1200" dirty="0"/>
        </a:p>
      </dsp:txBody>
      <dsp:txXfrm>
        <a:off x="2497434" y="903041"/>
        <a:ext cx="2117851" cy="1971841"/>
      </dsp:txXfrm>
    </dsp:sp>
    <dsp:sp modelId="{64F9F868-889F-46C1-879F-288BAFD564E8}">
      <dsp:nvSpPr>
        <dsp:cNvPr id="0" name=""/>
        <dsp:cNvSpPr/>
      </dsp:nvSpPr>
      <dsp:spPr>
        <a:xfrm>
          <a:off x="5674212" y="0"/>
          <a:ext cx="741248" cy="5398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EB616-7452-4857-A982-FEE9C413F171}">
      <dsp:nvSpPr>
        <dsp:cNvPr id="0" name=""/>
        <dsp:cNvSpPr/>
      </dsp:nvSpPr>
      <dsp:spPr>
        <a:xfrm>
          <a:off x="4985910" y="629826"/>
          <a:ext cx="2117851" cy="231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600" b="1" i="0" kern="1200"/>
            <a:t>Opportunités :</a:t>
          </a:r>
          <a:endParaRPr lang="en-US" sz="1600" kern="1200"/>
        </a:p>
      </dsp:txBody>
      <dsp:txXfrm>
        <a:off x="4985910" y="629826"/>
        <a:ext cx="2117851" cy="231343"/>
      </dsp:txXfrm>
    </dsp:sp>
    <dsp:sp modelId="{D61D325F-B583-4119-A668-4B3C6A6B2753}">
      <dsp:nvSpPr>
        <dsp:cNvPr id="0" name=""/>
        <dsp:cNvSpPr/>
      </dsp:nvSpPr>
      <dsp:spPr>
        <a:xfrm>
          <a:off x="4985910" y="903041"/>
          <a:ext cx="2117851" cy="1971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Nouvelles tendances : </a:t>
          </a:r>
          <a:r>
            <a:rPr lang="fr-FR" sz="1200" b="0" kern="1200" dirty="0"/>
            <a:t>Photographie drone, réalité augmentée, impression </a:t>
          </a:r>
          <a:r>
            <a:rPr lang="fr-FR" sz="1200" b="0" kern="1200" dirty="0" err="1"/>
            <a:t>eco</a:t>
          </a:r>
          <a:endParaRPr lang="en-US" sz="1200" b="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 </a:t>
          </a:r>
          <a:r>
            <a:rPr lang="fr-FR" sz="1200" b="1" kern="1200" dirty="0"/>
            <a:t>Plateformes de </a:t>
          </a:r>
          <a:r>
            <a:rPr lang="fr-FR" sz="1200" b="1" kern="1200" dirty="0" err="1"/>
            <a:t>freelancing</a:t>
          </a:r>
          <a:r>
            <a:rPr lang="fr-FR" sz="1200" kern="1200" dirty="0"/>
            <a:t> : Clients via </a:t>
          </a:r>
          <a:r>
            <a:rPr lang="fr-FR" sz="1200" kern="1200" dirty="0" err="1"/>
            <a:t>Fiver</a:t>
          </a:r>
          <a:r>
            <a:rPr lang="fr-FR" sz="1200" kern="1200" dirty="0"/>
            <a:t>, Malt, </a:t>
          </a:r>
          <a:r>
            <a:rPr lang="fr-FR" sz="1200" kern="1200" dirty="0" err="1"/>
            <a:t>etc</a:t>
          </a: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Diversification des services</a:t>
          </a:r>
          <a:r>
            <a:rPr lang="fr-FR" sz="1200" kern="1200" dirty="0"/>
            <a:t> : Formation en ligne, cours, retouches</a:t>
          </a:r>
          <a:endParaRPr lang="en-US" sz="1200" kern="1200" dirty="0"/>
        </a:p>
      </dsp:txBody>
      <dsp:txXfrm>
        <a:off x="4985910" y="903041"/>
        <a:ext cx="2117851" cy="1971841"/>
      </dsp:txXfrm>
    </dsp:sp>
    <dsp:sp modelId="{8214BFEA-D42A-433F-84DC-A51CD727CD5D}">
      <dsp:nvSpPr>
        <dsp:cNvPr id="0" name=""/>
        <dsp:cNvSpPr/>
      </dsp:nvSpPr>
      <dsp:spPr>
        <a:xfrm>
          <a:off x="8162687" y="0"/>
          <a:ext cx="741248" cy="5398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A570AD-6186-4B84-9EF5-D91606CF4FD1}">
      <dsp:nvSpPr>
        <dsp:cNvPr id="0" name=""/>
        <dsp:cNvSpPr/>
      </dsp:nvSpPr>
      <dsp:spPr>
        <a:xfrm>
          <a:off x="7474386" y="629826"/>
          <a:ext cx="2117851" cy="231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600" b="1" i="0" kern="1200"/>
            <a:t>Menaces</a:t>
          </a:r>
          <a:r>
            <a:rPr lang="fr-FR" sz="1600" i="0" kern="1200"/>
            <a:t> :</a:t>
          </a:r>
          <a:endParaRPr lang="en-US" sz="1600" kern="1200"/>
        </a:p>
      </dsp:txBody>
      <dsp:txXfrm>
        <a:off x="7474386" y="629826"/>
        <a:ext cx="2117851" cy="231343"/>
      </dsp:txXfrm>
    </dsp:sp>
    <dsp:sp modelId="{C4DB6A3E-8827-43F7-AD4D-5CCC60EE166A}">
      <dsp:nvSpPr>
        <dsp:cNvPr id="0" name=""/>
        <dsp:cNvSpPr/>
      </dsp:nvSpPr>
      <dsp:spPr>
        <a:xfrm>
          <a:off x="7474386" y="903041"/>
          <a:ext cx="2117851" cy="1971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i="0" u="none" kern="1200"/>
            <a:t>Pression sur les prix</a:t>
          </a:r>
          <a:r>
            <a:rPr lang="fr-FR" sz="1200" b="0" i="0" u="none" kern="1200"/>
            <a:t> : Clients cherchant souvent les tarifs les plus bas.</a:t>
          </a:r>
          <a:endParaRPr lang="en-US" sz="1200" kern="120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i="0" u="none" kern="1200" dirty="0"/>
            <a:t>Crises économiques</a:t>
          </a:r>
          <a:r>
            <a:rPr lang="fr-FR" sz="1200" b="0" i="0" u="none" kern="1200" dirty="0"/>
            <a:t> : Réduction des budgets alloués à la photographie par les particuliers et entreprises.</a:t>
          </a: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i="0" u="none" kern="1200" dirty="0"/>
            <a:t>Risques juridiques et contractuels</a:t>
          </a:r>
          <a:r>
            <a:rPr lang="fr-FR" sz="1200" b="0" i="0" u="none" kern="1200" dirty="0"/>
            <a:t> : Litiges liés aux droits d’image, conditions de prestation.</a:t>
          </a:r>
          <a:endParaRPr lang="en-US" sz="1200" kern="1200" dirty="0"/>
        </a:p>
      </dsp:txBody>
      <dsp:txXfrm>
        <a:off x="7474386" y="903041"/>
        <a:ext cx="2117851" cy="19718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2/16/25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F336B3-D225-2559-75A3-CF3B9AD6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889C22E-73D1-5AC6-2DDD-F35FE7D14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r>
              <a:rPr lang="fr-FR" b="1">
                <a:solidFill>
                  <a:srgbClr val="FFFFFF"/>
                </a:solidFill>
              </a:rPr>
              <a:t>Ludovic-Bruneaux</a:t>
            </a:r>
            <a:endParaRPr lang="fr-FR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3F94E75-083F-0A87-CD6D-9343541CD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Stage 2e Année</a:t>
            </a:r>
          </a:p>
          <a:p>
            <a:endParaRPr lang="fr-FR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905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403EDB1-95C7-35C7-A780-63A5D54E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solidFill>
                  <a:srgbClr val="262626"/>
                </a:solidFill>
              </a:rPr>
              <a:t>Merci </a:t>
            </a:r>
            <a:br>
              <a:rPr lang="en-US" sz="4800" b="1">
                <a:solidFill>
                  <a:srgbClr val="262626"/>
                </a:solidFill>
              </a:rPr>
            </a:br>
            <a:r>
              <a:rPr lang="en-US" sz="4800" b="1">
                <a:solidFill>
                  <a:srgbClr val="262626"/>
                </a:solidFill>
              </a:rPr>
              <a:t>de votre attention</a:t>
            </a:r>
            <a:endParaRPr lang="en-US" sz="4800">
              <a:solidFill>
                <a:srgbClr val="262626"/>
              </a:solidFill>
            </a:endParaRPr>
          </a:p>
        </p:txBody>
      </p:sp>
      <p:pic>
        <p:nvPicPr>
          <p:cNvPr id="6" name="Image 5" descr="Une image contenant sol, ciel, plein air, caméra&#10;&#10;Description générée automatiquement">
            <a:extLst>
              <a:ext uri="{FF2B5EF4-FFF2-40B4-BE49-F238E27FC236}">
                <a16:creationId xmlns:a16="http://schemas.microsoft.com/office/drawing/2014/main" id="{C69C3408-8B3A-214D-DD28-B31663EE4D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668" y="1609158"/>
            <a:ext cx="5469466" cy="363968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23654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FF336B3-D225-2559-75A3-CF3B9AD6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889C22E-73D1-5AC6-2DDD-F35FE7D14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r>
              <a:rPr lang="fr-FR" b="1">
                <a:solidFill>
                  <a:srgbClr val="FFFFFF"/>
                </a:solidFill>
              </a:rPr>
              <a:t>Ludovic-Bruneaux</a:t>
            </a:r>
            <a:endParaRPr lang="fr-FR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3F94E75-083F-0A87-CD6D-9343541CD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Stage 2e Année</a:t>
            </a:r>
          </a:p>
          <a:p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29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8488B-451D-A67B-E181-3F1062E11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fr-FR" sz="4100" b="1">
                <a:solidFill>
                  <a:srgbClr val="262626"/>
                </a:solidFill>
              </a:rPr>
              <a:t>Sommaire</a:t>
            </a:r>
            <a:endParaRPr lang="fr-FR" sz="4100">
              <a:solidFill>
                <a:srgbClr val="262626"/>
              </a:solidFill>
            </a:endParaRPr>
          </a:p>
        </p:txBody>
      </p:sp>
      <p:graphicFrame>
        <p:nvGraphicFramePr>
          <p:cNvPr id="17" name="Espace réservé du contenu 2">
            <a:extLst>
              <a:ext uri="{FF2B5EF4-FFF2-40B4-BE49-F238E27FC236}">
                <a16:creationId xmlns:a16="http://schemas.microsoft.com/office/drawing/2014/main" id="{9250D7D0-C806-561C-77AA-05529DAC34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065088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8488B-451D-A67B-E181-3F1062E11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r>
              <a:rPr lang="fr-FR" sz="4100" b="1"/>
              <a:t>Identification</a:t>
            </a:r>
            <a:endParaRPr lang="fr-FR" sz="4100"/>
          </a:p>
        </p:txBody>
      </p:sp>
      <p:pic>
        <p:nvPicPr>
          <p:cNvPr id="6" name="Image 5" descr="Une image contenant noir et blanc, plein air, monochrome, nature&#10;&#10;Description générée automatiquement">
            <a:extLst>
              <a:ext uri="{FF2B5EF4-FFF2-40B4-BE49-F238E27FC236}">
                <a16:creationId xmlns:a16="http://schemas.microsoft.com/office/drawing/2014/main" id="{C5D1AEC6-D67E-1131-5F7F-F31A81AFF5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95" r="1" b="2090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3F9732-E87B-A0FE-0043-D5A24E833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fr-FR" sz="1700"/>
          </a:p>
          <a:p>
            <a:pPr>
              <a:lnSpc>
                <a:spcPct val="90000"/>
              </a:lnSpc>
            </a:pPr>
            <a:r>
              <a:rPr lang="fr-FR" sz="1700"/>
              <a:t>DÉNOMINATION =&gt; Ludovic-Bruneaux</a:t>
            </a:r>
          </a:p>
          <a:p>
            <a:pPr>
              <a:lnSpc>
                <a:spcPct val="90000"/>
              </a:lnSpc>
            </a:pPr>
            <a:r>
              <a:rPr lang="fr-FR" sz="1700"/>
              <a:t>ADRESSE =&gt; Pas de Bureau</a:t>
            </a:r>
          </a:p>
          <a:p>
            <a:pPr>
              <a:lnSpc>
                <a:spcPct val="90000"/>
              </a:lnSpc>
            </a:pPr>
            <a:r>
              <a:rPr lang="fr-FR" sz="1700"/>
              <a:t>FORME JURIDIQUE =&gt; </a:t>
            </a:r>
            <a:r>
              <a:rPr lang="fr-FR" sz="1700" i="0" u="none" strike="noStrike">
                <a:effectLst/>
              </a:rPr>
              <a:t>Indépendant </a:t>
            </a:r>
          </a:p>
          <a:p>
            <a:pPr>
              <a:lnSpc>
                <a:spcPct val="90000"/>
              </a:lnSpc>
            </a:pPr>
            <a:r>
              <a:rPr lang="fr-FR" sz="1700"/>
              <a:t>EFFECTIF =&gt; 1 personne</a:t>
            </a:r>
          </a:p>
          <a:p>
            <a:pPr>
              <a:lnSpc>
                <a:spcPct val="90000"/>
              </a:lnSpc>
            </a:pPr>
            <a:r>
              <a:rPr lang="fr-FR" sz="1700" i="0" u="none" strike="noStrike">
                <a:effectLst/>
              </a:rPr>
              <a:t>SECTEUR D’ACTIVITÉ =&gt; </a:t>
            </a:r>
            <a:r>
              <a:rPr lang="fr-FR" sz="1700" b="0" i="0" u="none" strike="noStrike">
                <a:effectLst/>
                <a:latin typeface="Space Mono"/>
              </a:rPr>
              <a:t>Photographie professionnelle et services visuels</a:t>
            </a:r>
            <a:endParaRPr lang="fr-FR" sz="1700"/>
          </a:p>
          <a:p>
            <a:pPr>
              <a:lnSpc>
                <a:spcPct val="90000"/>
              </a:lnSpc>
            </a:pPr>
            <a:endParaRPr lang="fr-FR" sz="1700"/>
          </a:p>
        </p:txBody>
      </p:sp>
    </p:spTree>
    <p:extLst>
      <p:ext uri="{BB962C8B-B14F-4D97-AF65-F5344CB8AC3E}">
        <p14:creationId xmlns:p14="http://schemas.microsoft.com/office/powerpoint/2010/main" val="79734108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FF1D3-043A-8B47-4F59-309A60546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fr-FR" b="1">
                <a:solidFill>
                  <a:srgbClr val="262626"/>
                </a:solidFill>
              </a:rPr>
              <a:t>HISTORIQUE</a:t>
            </a:r>
            <a:endParaRPr lang="fr-FR">
              <a:solidFill>
                <a:srgbClr val="262626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7154B1B-69F2-30E6-AB8E-FBD20F8B31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574247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0DE006-D713-0BFF-83BE-0DE4A05A6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1"/>
                </a:solidFill>
              </a:rPr>
              <a:t>Externalités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9F0262-F3FB-3FCD-AB52-65942281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1"/>
            <a:ext cx="5676899" cy="5072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b="1" dirty="0"/>
              <a:t>Positives</a:t>
            </a:r>
          </a:p>
          <a:p>
            <a:pPr marL="0" indent="0">
              <a:buNone/>
            </a:pPr>
            <a:endParaRPr lang="fr-FR" sz="1800" dirty="0"/>
          </a:p>
          <a:p>
            <a:r>
              <a:rPr lang="fr-FR" sz="1800" dirty="0"/>
              <a:t>Valorisation de l’Art et de la Créativité</a:t>
            </a:r>
          </a:p>
          <a:p>
            <a:r>
              <a:rPr lang="fr-FR" sz="1800" dirty="0"/>
              <a:t>Impact Économique Local</a:t>
            </a:r>
          </a:p>
          <a:p>
            <a:r>
              <a:rPr lang="fr-FR" sz="1800" dirty="0"/>
              <a:t>Mise en Avant du Patrimoine et des Cultures (mise en place des paysages </a:t>
            </a:r>
            <a:r>
              <a:rPr lang="fr-FR" sz="1800" dirty="0" err="1"/>
              <a:t>etc</a:t>
            </a:r>
            <a:r>
              <a:rPr lang="fr-FR" sz="1800" dirty="0"/>
              <a:t>)</a:t>
            </a:r>
          </a:p>
          <a:p>
            <a:r>
              <a:rPr lang="fr-FR" sz="1800" dirty="0"/>
              <a:t>Sensibilisation à des Causes Sociales</a:t>
            </a:r>
          </a:p>
          <a:p>
            <a:r>
              <a:rPr lang="fr-FR" sz="1800" dirty="0"/>
              <a:t>Innovation Technologique et Formation</a:t>
            </a:r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520B60-D90B-6BF3-2D06-059A0B787E7B}"/>
              </a:ext>
            </a:extLst>
          </p:cNvPr>
          <p:cNvSpPr txBox="1"/>
          <p:nvPr/>
        </p:nvSpPr>
        <p:spPr>
          <a:xfrm>
            <a:off x="7093458" y="2541677"/>
            <a:ext cx="3964686" cy="3945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Négatives</a:t>
            </a:r>
          </a:p>
          <a:p>
            <a:endParaRPr lang="fr-FR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Concurrence et Pression Financière (essor des smartphones concurrence rude)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Précarité et Instabilité du Revenu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Impact Environnemental (déplacements shooting, matériels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etc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Charge de Travail Élevée (montage, communication,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etc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079307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BD637-080F-65EC-CA62-18FBBFBE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667015" cy="130386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400" b="1" dirty="0"/>
              <a:t>RSE </a:t>
            </a:r>
            <a:r>
              <a:rPr lang="fr-FR" sz="3400" b="1" i="0" u="none" strike="noStrike" dirty="0">
                <a:effectLst/>
              </a:rPr>
              <a:t>(Responsabilité Sociétale des Entreprise</a:t>
            </a:r>
            <a:r>
              <a:rPr lang="fr-FR" sz="3400" b="1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FA49F5-129F-67EB-42CA-88528206D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564" y="2314623"/>
            <a:ext cx="6564375" cy="349842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fr-FR" sz="3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fr-FR" sz="5600" dirty="0">
                <a:solidFill>
                  <a:srgbClr val="000000"/>
                </a:solidFill>
              </a:rPr>
              <a:t>Voici les principaux enjeux :</a:t>
            </a:r>
          </a:p>
          <a:p>
            <a:pPr marL="0" indent="0">
              <a:buNone/>
            </a:pPr>
            <a:endParaRPr lang="fr-FR" sz="48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/>
            <a:r>
              <a:rPr lang="fr-FR" sz="4800" b="1" i="0" u="none" strike="noStrike" dirty="0">
                <a:solidFill>
                  <a:srgbClr val="000000"/>
                </a:solidFill>
                <a:effectLst/>
              </a:rPr>
              <a:t>Accessibilité et Diversité</a:t>
            </a:r>
            <a:endParaRPr lang="fr-FR" sz="4800" b="0" i="0" u="none" strike="noStrike" dirty="0">
              <a:solidFill>
                <a:srgbClr val="000000"/>
              </a:solidFill>
              <a:effectLst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4800" b="0" i="0" u="none" strike="noStrike" dirty="0">
                <a:solidFill>
                  <a:srgbClr val="000000"/>
                </a:solidFill>
                <a:effectLst/>
              </a:rPr>
              <a:t>Proposer des tarifs adaptés pour des associations, jeunes artistes ou événements solidaires.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4800" b="0" i="0" u="none" strike="noStrike" dirty="0">
                <a:solidFill>
                  <a:srgbClr val="000000"/>
                </a:solidFill>
                <a:effectLst/>
              </a:rPr>
              <a:t>Mettre en valeur la diversité culturelle, sociale et corporelle dans les projets photographiques.</a:t>
            </a:r>
          </a:p>
          <a:p>
            <a:pPr marL="0" indent="0">
              <a:buNone/>
            </a:pPr>
            <a:endParaRPr lang="fr-FR" sz="48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/>
            <a:r>
              <a:rPr lang="fr-FR" sz="4800" b="1" i="0" u="none" strike="noStrike" dirty="0">
                <a:solidFill>
                  <a:srgbClr val="000000"/>
                </a:solidFill>
                <a:effectLst/>
              </a:rPr>
              <a:t>Réduction de l'Empreinte Carbone</a:t>
            </a:r>
            <a:endParaRPr lang="fr-FR" sz="4800" b="0" i="0" u="none" strike="noStrike" dirty="0">
              <a:solidFill>
                <a:srgbClr val="000000"/>
              </a:solidFill>
              <a:effectLst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4800" b="0" i="0" u="none" strike="noStrike" dirty="0">
                <a:solidFill>
                  <a:srgbClr val="000000"/>
                </a:solidFill>
                <a:effectLst/>
              </a:rPr>
              <a:t>Privilégier les déplacements en </a:t>
            </a:r>
            <a:r>
              <a:rPr lang="fr-FR" sz="4800" b="0" i="0" u="none" strike="noStrike" dirty="0" err="1">
                <a:solidFill>
                  <a:srgbClr val="000000"/>
                </a:solidFill>
                <a:effectLst/>
              </a:rPr>
              <a:t>velo</a:t>
            </a:r>
            <a:r>
              <a:rPr lang="fr-FR" sz="4800" b="0" i="0" u="none" strike="noStrike" dirty="0">
                <a:solidFill>
                  <a:srgbClr val="000000"/>
                </a:solidFill>
                <a:effectLst/>
              </a:rPr>
              <a:t> et  regrouper les shootings pour limiter les trajets en voiture.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4800" b="0" i="0" u="none" strike="noStrike" dirty="0">
                <a:solidFill>
                  <a:srgbClr val="000000"/>
                </a:solidFill>
                <a:effectLst/>
              </a:rPr>
              <a:t>Utiliser des équipements écoénergétiques et limiter la consommation d’électricité dans le studio. (appareil en bois)</a:t>
            </a:r>
          </a:p>
          <a:p>
            <a:pPr marL="0" indent="0">
              <a:buNone/>
            </a:pPr>
            <a:endParaRPr lang="fr-FR" sz="48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/>
            <a:r>
              <a:rPr lang="fr-FR" sz="4800" b="1" i="0" u="none" strike="noStrike" dirty="0">
                <a:solidFill>
                  <a:srgbClr val="000000"/>
                </a:solidFill>
                <a:effectLst/>
              </a:rPr>
              <a:t>Utilisation de Matériaux Écoresponsables</a:t>
            </a:r>
            <a:endParaRPr lang="fr-FR" sz="4800" dirty="0">
              <a:solidFill>
                <a:srgbClr val="000000"/>
              </a:solidFill>
            </a:endParaRPr>
          </a:p>
          <a:p>
            <a:pPr lvl="1"/>
            <a:r>
              <a:rPr lang="fr-FR" sz="4800" b="0" i="0" u="none" strike="noStrike" dirty="0">
                <a:solidFill>
                  <a:srgbClr val="000000"/>
                </a:solidFill>
                <a:effectLst/>
              </a:rPr>
              <a:t>Privilégier des papiers et encres écologiques pour les impressions.</a:t>
            </a:r>
          </a:p>
          <a:p>
            <a:pPr lvl="1"/>
            <a:r>
              <a:rPr lang="fr-FR" sz="4800" b="0" i="0" u="none" strike="noStrike" dirty="0">
                <a:solidFill>
                  <a:srgbClr val="000000"/>
                </a:solidFill>
                <a:effectLst/>
              </a:rPr>
              <a:t>Opter pour des albums photo en matériaux recyclés ou durables.</a:t>
            </a:r>
          </a:p>
          <a:p>
            <a:pPr marL="457200" lvl="1" indent="0">
              <a:buNone/>
            </a:pPr>
            <a:endParaRPr lang="fr-FR" sz="48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fr-FR" sz="1800" dirty="0"/>
          </a:p>
        </p:txBody>
      </p:sp>
      <p:pic>
        <p:nvPicPr>
          <p:cNvPr id="7" name="Image 6" descr="Une image contenant plein air, sol, plante, bâtiment&#10;&#10;Description générée automatiquement">
            <a:extLst>
              <a:ext uri="{FF2B5EF4-FFF2-40B4-BE49-F238E27FC236}">
                <a16:creationId xmlns:a16="http://schemas.microsoft.com/office/drawing/2014/main" id="{61B4EB78-CDF8-5B4C-31CF-B083E9CFA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383" y="3544357"/>
            <a:ext cx="2481788" cy="2481788"/>
          </a:xfrm>
          <a:prstGeom prst="snip2DiagRect">
            <a:avLst>
              <a:gd name="adj1" fmla="val 5647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 9" descr="Une image contenant sol, plein air, plante, herbe&#10;&#10;Description générée automatiquement">
            <a:extLst>
              <a:ext uri="{FF2B5EF4-FFF2-40B4-BE49-F238E27FC236}">
                <a16:creationId xmlns:a16="http://schemas.microsoft.com/office/drawing/2014/main" id="{AB32BC41-2780-CC22-3718-FD91AFBF0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491" y="904240"/>
            <a:ext cx="2145030" cy="21450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349532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B273C7-A413-D2FF-08CD-25B9BB30D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561069" cy="1416721"/>
          </a:xfrm>
        </p:spPr>
        <p:txBody>
          <a:bodyPr>
            <a:normAutofit/>
          </a:bodyPr>
          <a:lstStyle/>
          <a:p>
            <a:r>
              <a:rPr lang="fr-FR" sz="4000" b="1"/>
              <a:t>ORIENTATION STRATEGIQUES</a:t>
            </a:r>
            <a:endParaRPr lang="fr-FR" sz="4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E48824-6392-458C-6241-EFC1B4D3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4567427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fr-FR" sz="1400"/>
          </a:p>
          <a:p>
            <a:pPr>
              <a:lnSpc>
                <a:spcPct val="90000"/>
              </a:lnSpc>
            </a:pPr>
            <a:r>
              <a:rPr lang="fr-FR" sz="1400">
                <a:latin typeface="-webkit-standard"/>
              </a:rPr>
              <a:t>Présence en Ligne et Réseaux Sociaux (avec le site internet)</a:t>
            </a:r>
          </a:p>
          <a:p>
            <a:pPr>
              <a:lnSpc>
                <a:spcPct val="90000"/>
              </a:lnSpc>
            </a:pPr>
            <a:endParaRPr lang="fr-FR" sz="1400">
              <a:latin typeface="-webkit-standard"/>
            </a:endParaRPr>
          </a:p>
          <a:p>
            <a:pPr>
              <a:lnSpc>
                <a:spcPct val="90000"/>
              </a:lnSpc>
            </a:pPr>
            <a:r>
              <a:rPr lang="fr-FR" sz="1400">
                <a:latin typeface="-webkit-standard"/>
              </a:rPr>
              <a:t>Expérience Client Personnalisée (Offrir un suivi sur mesure et une approche chaleureuse.)</a:t>
            </a:r>
          </a:p>
          <a:p>
            <a:pPr marL="0" indent="0">
              <a:lnSpc>
                <a:spcPct val="90000"/>
              </a:lnSpc>
              <a:buNone/>
            </a:pPr>
            <a:endParaRPr lang="fr-FR" sz="1400">
              <a:latin typeface="-webkit-standard"/>
            </a:endParaRPr>
          </a:p>
          <a:p>
            <a:pPr>
              <a:lnSpc>
                <a:spcPct val="90000"/>
              </a:lnSpc>
            </a:pPr>
            <a:r>
              <a:rPr lang="fr-FR" sz="1400">
                <a:latin typeface="-webkit-standard"/>
              </a:rPr>
              <a:t>Création d’ateliers (calendrier, Atelier Coups de pouces, etc)</a:t>
            </a:r>
          </a:p>
          <a:p>
            <a:pPr>
              <a:lnSpc>
                <a:spcPct val="90000"/>
              </a:lnSpc>
            </a:pPr>
            <a:endParaRPr lang="fr-FR" sz="1400">
              <a:latin typeface="-webkit-standard"/>
            </a:endParaRPr>
          </a:p>
          <a:p>
            <a:pPr>
              <a:lnSpc>
                <a:spcPct val="90000"/>
              </a:lnSpc>
            </a:pPr>
            <a:r>
              <a:rPr lang="fr-FR" sz="1400">
                <a:latin typeface="-webkit-standard"/>
              </a:rPr>
              <a:t>Bouche-à-Oreille et Recommandations (Encourager les clients satisfaits à laisser des avis et recommandations.)</a:t>
            </a:r>
          </a:p>
          <a:p>
            <a:pPr>
              <a:lnSpc>
                <a:spcPct val="90000"/>
              </a:lnSpc>
            </a:pPr>
            <a:endParaRPr lang="fr-FR" sz="1400" b="0" i="0" u="none" strike="noStrike">
              <a:effectLst/>
            </a:endParaRPr>
          </a:p>
          <a:p>
            <a:pPr marL="0" indent="0">
              <a:lnSpc>
                <a:spcPct val="90000"/>
              </a:lnSpc>
              <a:buNone/>
            </a:pPr>
            <a:endParaRPr lang="fr-FR" sz="1400"/>
          </a:p>
          <a:p>
            <a:pPr>
              <a:lnSpc>
                <a:spcPct val="90000"/>
              </a:lnSpc>
            </a:pPr>
            <a:endParaRPr lang="fr-FR" sz="1400"/>
          </a:p>
        </p:txBody>
      </p:sp>
      <p:pic>
        <p:nvPicPr>
          <p:cNvPr id="5" name="Image 4" descr="Une image contenant texte, Dessin d’enfant, dessin, dessin humoristique&#10;&#10;Description générée automatiquement">
            <a:extLst>
              <a:ext uri="{FF2B5EF4-FFF2-40B4-BE49-F238E27FC236}">
                <a16:creationId xmlns:a16="http://schemas.microsoft.com/office/drawing/2014/main" id="{85098B0D-8ACD-FA3F-E296-91477442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76" r="-2" b="186"/>
          <a:stretch/>
        </p:blipFill>
        <p:spPr>
          <a:xfrm>
            <a:off x="6093447" y="821175"/>
            <a:ext cx="2584054" cy="2494531"/>
          </a:xfrm>
          <a:prstGeom prst="rect">
            <a:avLst/>
          </a:prstGeom>
        </p:spPr>
      </p:pic>
      <p:pic>
        <p:nvPicPr>
          <p:cNvPr id="9" name="Image 8" descr="Une image contenant Visage humain, personne, habits, baiser&#10;&#10;Description générée automatiquement">
            <a:extLst>
              <a:ext uri="{FF2B5EF4-FFF2-40B4-BE49-F238E27FC236}">
                <a16:creationId xmlns:a16="http://schemas.microsoft.com/office/drawing/2014/main" id="{DB34E583-164E-B528-0181-3B5F00EF6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621" r="2866" b="-2"/>
          <a:stretch/>
        </p:blipFill>
        <p:spPr>
          <a:xfrm>
            <a:off x="8855486" y="821175"/>
            <a:ext cx="2510350" cy="2494531"/>
          </a:xfrm>
          <a:prstGeom prst="rect">
            <a:avLst/>
          </a:prstGeom>
        </p:spPr>
      </p:pic>
      <p:pic>
        <p:nvPicPr>
          <p:cNvPr id="11" name="Image 10" descr="Une image contenant arbre, texte, capture d’écran, Photothèque&#10;&#10;Description générée automatiquement">
            <a:extLst>
              <a:ext uri="{FF2B5EF4-FFF2-40B4-BE49-F238E27FC236}">
                <a16:creationId xmlns:a16="http://schemas.microsoft.com/office/drawing/2014/main" id="{EF9FD705-62B4-0563-30ED-F9708816C4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129" r="-2" b="9892"/>
          <a:stretch/>
        </p:blipFill>
        <p:spPr>
          <a:xfrm>
            <a:off x="6084000" y="3453833"/>
            <a:ext cx="5264080" cy="247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2569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EA86B-6FBD-E5B4-67AD-95DA9B78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100" b="1" i="0" u="none" strike="noStrike" kern="1200" cap="all" spc="100" baseline="0">
                <a:effectLst/>
                <a:latin typeface="+mj-lt"/>
                <a:ea typeface="+mj-ea"/>
                <a:cs typeface="+mj-cs"/>
              </a:rPr>
              <a:t>RGPD (Règlement Général sur la Protection des Données) :</a:t>
            </a:r>
            <a:br>
              <a:rPr lang="fr-FR" sz="2100" b="1" i="0" u="none" strike="noStrike" kern="1200" cap="all" spc="100" baseline="0">
                <a:effectLst/>
                <a:latin typeface="+mj-lt"/>
                <a:ea typeface="+mj-ea"/>
                <a:cs typeface="+mj-cs"/>
              </a:rPr>
            </a:br>
            <a:endParaRPr lang="fr-FR" sz="2100"/>
          </a:p>
        </p:txBody>
      </p:sp>
      <p:pic>
        <p:nvPicPr>
          <p:cNvPr id="4" name="Image 3" descr="Une image contenant texte, capture d’écran, logo, Police&#10;&#10;Description générée automatiquement">
            <a:extLst>
              <a:ext uri="{FF2B5EF4-FFF2-40B4-BE49-F238E27FC236}">
                <a16:creationId xmlns:a16="http://schemas.microsoft.com/office/drawing/2014/main" id="{720FACD7-F014-1C06-B4DA-E8A8EDB206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5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  <a:noFill/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371001-EE80-1CA4-7E63-1F766E07E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1500" b="0" i="1" u="none" strike="noStrike" kern="1200" dirty="0">
                <a:effectLst/>
                <a:latin typeface="+mn-lt"/>
                <a:ea typeface="+mn-ea"/>
                <a:cs typeface="+mn-cs"/>
              </a:rPr>
              <a:t>Lors de la gestion du site internet, il est essentiel que l'entreprise respecte les règles du RGPD, notamment :</a:t>
            </a:r>
          </a:p>
          <a:p>
            <a:pPr marL="0" indent="0">
              <a:lnSpc>
                <a:spcPct val="90000"/>
              </a:lnSpc>
              <a:buNone/>
            </a:pPr>
            <a:endParaRPr lang="fr-FR" sz="1500" b="0" i="1" u="none" strike="noStrike" kern="1200" dirty="0"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r>
              <a:rPr lang="fr-FR" sz="1500" b="0" i="0" u="none" strike="noStrike" kern="1200" dirty="0">
                <a:effectLst/>
                <a:latin typeface="+mn-lt"/>
                <a:ea typeface="+mn-ea"/>
                <a:cs typeface="+mn-cs"/>
              </a:rPr>
              <a:t>Protection des données des clients (informations personnelles lors de l’envoi de mail en ligne).</a:t>
            </a:r>
          </a:p>
          <a:p>
            <a:pPr>
              <a:lnSpc>
                <a:spcPct val="90000"/>
              </a:lnSpc>
            </a:pPr>
            <a:r>
              <a:rPr lang="fr-FR" sz="1500" b="0" i="0" u="none" strike="noStrike" kern="1200" dirty="0">
                <a:effectLst/>
                <a:latin typeface="+mn-lt"/>
                <a:ea typeface="+mn-ea"/>
                <a:cs typeface="+mn-cs"/>
              </a:rPr>
              <a:t>Mise en place d'une politique de confidentialité expliquant l'utilisation des données.</a:t>
            </a:r>
          </a:p>
          <a:p>
            <a:pPr>
              <a:lnSpc>
                <a:spcPct val="90000"/>
              </a:lnSpc>
            </a:pPr>
            <a:r>
              <a:rPr lang="fr-FR" sz="1500" b="0" i="0" u="none" strike="noStrike" kern="1200" dirty="0">
                <a:effectLst/>
                <a:latin typeface="+mn-lt"/>
                <a:ea typeface="+mn-ea"/>
                <a:cs typeface="+mn-cs"/>
              </a:rPr>
              <a:t>Consentement des utilisateurs pour les cookies et autres traceurs sur le site web.</a:t>
            </a:r>
          </a:p>
          <a:p>
            <a:pPr marL="0" indent="0">
              <a:lnSpc>
                <a:spcPct val="90000"/>
              </a:lnSpc>
              <a:buNone/>
            </a:pPr>
            <a:endParaRPr lang="fr-FR" sz="1500" kern="1200" dirty="0"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90000"/>
              </a:lnSpc>
              <a:buNone/>
            </a:pP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177625487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81D50C-D040-29D9-627D-7C49723A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800" b="1" dirty="0">
                <a:solidFill>
                  <a:srgbClr val="262626"/>
                </a:solidFill>
              </a:rPr>
              <a:t>	</a:t>
            </a:r>
            <a:r>
              <a:rPr lang="fr-FR" sz="2800" b="1" dirty="0" err="1">
                <a:solidFill>
                  <a:srgbClr val="262626"/>
                </a:solidFill>
              </a:rPr>
              <a:t>Swot</a:t>
            </a:r>
            <a:r>
              <a:rPr lang="fr-FR" sz="2800" b="1" dirty="0">
                <a:solidFill>
                  <a:srgbClr val="262626"/>
                </a:solidFill>
              </a:rPr>
              <a:t> </a:t>
            </a:r>
            <a:br>
              <a:rPr lang="fr-FR" sz="2800" b="1" dirty="0">
                <a:solidFill>
                  <a:srgbClr val="262626"/>
                </a:solidFill>
              </a:rPr>
            </a:br>
            <a:r>
              <a:rPr lang="fr-FR" sz="2800" i="1" u="none" strike="noStrike" dirty="0">
                <a:solidFill>
                  <a:srgbClr val="262626"/>
                </a:solidFill>
                <a:effectLst/>
              </a:rPr>
              <a:t>(Analyse des forces, faiblesses, opportunités, menaces) :</a:t>
            </a:r>
            <a:br>
              <a:rPr lang="fr-FR" sz="2800" b="1" i="0" u="none" strike="noStrike" dirty="0">
                <a:solidFill>
                  <a:srgbClr val="262626"/>
                </a:solidFill>
                <a:effectLst/>
              </a:rPr>
            </a:br>
            <a:endParaRPr lang="fr-FR" sz="2800" dirty="0">
              <a:solidFill>
                <a:srgbClr val="262626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306C46A-6723-CD17-D6FF-A6973567CAC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482290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7F8488B-451D-A67B-E181-3F1062E11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fr-FR" sz="4100" b="1">
                <a:solidFill>
                  <a:srgbClr val="262626"/>
                </a:solidFill>
              </a:rPr>
              <a:t>Sommaire</a:t>
            </a:r>
            <a:endParaRPr lang="fr-FR" sz="4100">
              <a:solidFill>
                <a:srgbClr val="262626"/>
              </a:solidFill>
            </a:endParaRPr>
          </a:p>
        </p:txBody>
      </p:sp>
      <p:sp useBgFill="1">
        <p:nvSpPr>
          <p:cNvPr id="32" name="Rectangle 26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Espace réservé du contenu 2">
            <a:extLst>
              <a:ext uri="{FF2B5EF4-FFF2-40B4-BE49-F238E27FC236}">
                <a16:creationId xmlns:a16="http://schemas.microsoft.com/office/drawing/2014/main" id="{9250D7D0-C806-561C-77AA-05529DAC34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861043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115548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03EDB1-95C7-35C7-A780-63A5D54E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solidFill>
                  <a:srgbClr val="262626"/>
                </a:solidFill>
              </a:rPr>
              <a:t>Merci </a:t>
            </a:r>
            <a:br>
              <a:rPr lang="en-US" sz="4800" b="1">
                <a:solidFill>
                  <a:srgbClr val="262626"/>
                </a:solidFill>
              </a:rPr>
            </a:br>
            <a:r>
              <a:rPr lang="en-US" sz="4800" b="1">
                <a:solidFill>
                  <a:srgbClr val="262626"/>
                </a:solidFill>
              </a:rPr>
              <a:t>de votre attention</a:t>
            </a:r>
            <a:endParaRPr lang="en-US" sz="4800">
              <a:solidFill>
                <a:srgbClr val="262626"/>
              </a:solidFill>
            </a:endParaRPr>
          </a:p>
        </p:txBody>
      </p:sp>
      <p:pic>
        <p:nvPicPr>
          <p:cNvPr id="6" name="Image 5" descr="Une image contenant sol, ciel, plein air, caméra&#10;&#10;Description générée automatiquement">
            <a:extLst>
              <a:ext uri="{FF2B5EF4-FFF2-40B4-BE49-F238E27FC236}">
                <a16:creationId xmlns:a16="http://schemas.microsoft.com/office/drawing/2014/main" id="{C69C3408-8B3A-214D-DD28-B31663EE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68" y="1609158"/>
            <a:ext cx="5469466" cy="363968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3599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7F8488B-451D-A67B-E181-3F1062E11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r>
              <a:rPr lang="fr-FR" sz="4100" b="1"/>
              <a:t>Identification</a:t>
            </a:r>
            <a:endParaRPr lang="fr-FR" sz="41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noir et blanc, plein air, monochrome, nature&#10;&#10;Description générée automatiquement">
            <a:extLst>
              <a:ext uri="{FF2B5EF4-FFF2-40B4-BE49-F238E27FC236}">
                <a16:creationId xmlns:a16="http://schemas.microsoft.com/office/drawing/2014/main" id="{C5D1AEC6-D67E-1131-5F7F-F31A81AFF5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095" r="1" b="2090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3F9732-E87B-A0FE-0043-D5A24E833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fr-FR" sz="1700"/>
          </a:p>
          <a:p>
            <a:pPr>
              <a:lnSpc>
                <a:spcPct val="90000"/>
              </a:lnSpc>
            </a:pPr>
            <a:r>
              <a:rPr lang="fr-FR" sz="1700"/>
              <a:t>DÉNOMINATION =&gt; Ludovic-Bruneaux</a:t>
            </a:r>
          </a:p>
          <a:p>
            <a:pPr>
              <a:lnSpc>
                <a:spcPct val="90000"/>
              </a:lnSpc>
            </a:pPr>
            <a:r>
              <a:rPr lang="fr-FR" sz="1700"/>
              <a:t>ADRESSE =&gt; Pas de Bureau</a:t>
            </a:r>
          </a:p>
          <a:p>
            <a:pPr>
              <a:lnSpc>
                <a:spcPct val="90000"/>
              </a:lnSpc>
            </a:pPr>
            <a:r>
              <a:rPr lang="fr-FR" sz="1700"/>
              <a:t>FORME JURIDIQUE =&gt; </a:t>
            </a:r>
            <a:r>
              <a:rPr lang="fr-FR" sz="1700" i="0" u="none" strike="noStrike">
                <a:effectLst/>
              </a:rPr>
              <a:t>Indépendant </a:t>
            </a:r>
          </a:p>
          <a:p>
            <a:pPr>
              <a:lnSpc>
                <a:spcPct val="90000"/>
              </a:lnSpc>
            </a:pPr>
            <a:r>
              <a:rPr lang="fr-FR" sz="1700"/>
              <a:t>EFFECTIF =&gt; 1 personne</a:t>
            </a:r>
          </a:p>
          <a:p>
            <a:pPr>
              <a:lnSpc>
                <a:spcPct val="90000"/>
              </a:lnSpc>
            </a:pPr>
            <a:r>
              <a:rPr lang="fr-FR" sz="1700" i="0" u="none" strike="noStrike">
                <a:effectLst/>
              </a:rPr>
              <a:t>SECTEUR D’ACTIVITÉ =&gt; </a:t>
            </a:r>
            <a:r>
              <a:rPr lang="fr-FR" sz="1700" b="0" i="0" u="none" strike="noStrike">
                <a:effectLst/>
                <a:latin typeface="Space Mono"/>
              </a:rPr>
              <a:t>Photographie professionnelle et services visuels</a:t>
            </a:r>
            <a:endParaRPr lang="fr-FR" sz="1700"/>
          </a:p>
          <a:p>
            <a:pPr>
              <a:lnSpc>
                <a:spcPct val="90000"/>
              </a:lnSpc>
            </a:pPr>
            <a:endParaRPr lang="fr-FR" sz="1700"/>
          </a:p>
        </p:txBody>
      </p:sp>
    </p:spTree>
    <p:extLst>
      <p:ext uri="{BB962C8B-B14F-4D97-AF65-F5344CB8AC3E}">
        <p14:creationId xmlns:p14="http://schemas.microsoft.com/office/powerpoint/2010/main" val="247865074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FF1D3-043A-8B47-4F59-309A60546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fr-FR" b="1">
                <a:solidFill>
                  <a:srgbClr val="262626"/>
                </a:solidFill>
              </a:rPr>
              <a:t>HISTORIQUE</a:t>
            </a:r>
            <a:endParaRPr lang="fr-FR">
              <a:solidFill>
                <a:srgbClr val="262626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7154B1B-69F2-30E6-AB8E-FBD20F8B31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1635033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5069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0DE006-D713-0BFF-83BE-0DE4A05A6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1"/>
                </a:solidFill>
              </a:rPr>
              <a:t>Externalités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9F0262-F3FB-3FCD-AB52-65942281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1"/>
            <a:ext cx="5676899" cy="5072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b="1" dirty="0"/>
              <a:t>Positives</a:t>
            </a:r>
          </a:p>
          <a:p>
            <a:pPr marL="0" indent="0">
              <a:buNone/>
            </a:pPr>
            <a:endParaRPr lang="fr-FR" sz="1800" dirty="0"/>
          </a:p>
          <a:p>
            <a:r>
              <a:rPr lang="fr-FR" sz="1800" dirty="0"/>
              <a:t>Valorisation de l’Art et de la Créativité</a:t>
            </a:r>
          </a:p>
          <a:p>
            <a:r>
              <a:rPr lang="fr-FR" sz="1800" dirty="0"/>
              <a:t>Impact Économique Local</a:t>
            </a:r>
          </a:p>
          <a:p>
            <a:r>
              <a:rPr lang="fr-FR" sz="1800" dirty="0"/>
              <a:t>Mise en Avant du Patrimoine et des Cultures (mise en place des paysages </a:t>
            </a:r>
            <a:r>
              <a:rPr lang="fr-FR" sz="1800" dirty="0" err="1"/>
              <a:t>etc</a:t>
            </a:r>
            <a:r>
              <a:rPr lang="fr-FR" sz="1800" dirty="0"/>
              <a:t>)</a:t>
            </a:r>
          </a:p>
          <a:p>
            <a:r>
              <a:rPr lang="fr-FR" sz="1800" dirty="0"/>
              <a:t>Sensibilisation à des Causes Sociales</a:t>
            </a:r>
          </a:p>
          <a:p>
            <a:r>
              <a:rPr lang="fr-FR" sz="1800" dirty="0"/>
              <a:t>Innovation Technologique et Formation</a:t>
            </a:r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520B60-D90B-6BF3-2D06-059A0B787E7B}"/>
              </a:ext>
            </a:extLst>
          </p:cNvPr>
          <p:cNvSpPr txBox="1"/>
          <p:nvPr/>
        </p:nvSpPr>
        <p:spPr>
          <a:xfrm>
            <a:off x="7093458" y="2541677"/>
            <a:ext cx="3964686" cy="3945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Négatives</a:t>
            </a:r>
          </a:p>
          <a:p>
            <a:endParaRPr lang="fr-FR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Concurrence et Pression Financière (essor des smartphones concurrence rude)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Précarité et Instabilité du Revenu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Impact Environnemental (déplacements shooting, matériels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etc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Charge de Travail Élevée (montage, communication,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etc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351193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F1A1B1-D72D-4219-AE30-3EDB2FD2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1FE7BE-30C9-47E1-AA23-7FC5DE0C9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8256DDC-2B46-4CBD-98CD-4843A1D36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299BC9-AA13-472C-B2CB-8B1A49F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CEA125A-C8E0-43E9-A034-878F58FA9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C268254-A470-41D9-884E-9DE377E94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D1BD637-080F-65EC-CA62-18FBBFBE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667015" cy="130386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400" b="1" dirty="0"/>
              <a:t>RSE </a:t>
            </a:r>
            <a:r>
              <a:rPr lang="fr-FR" sz="3400" b="1" i="0" u="none" strike="noStrike" dirty="0">
                <a:effectLst/>
              </a:rPr>
              <a:t>(Responsabilité Sociétale des Entreprise</a:t>
            </a:r>
            <a:r>
              <a:rPr lang="fr-FR" sz="3400" b="1" dirty="0"/>
              <a:t>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10FDE-DE95-4B70-9D1C-7214BFCC3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92391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FA49F5-129F-67EB-42CA-88528206D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564" y="2314623"/>
            <a:ext cx="6564375" cy="349842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fr-FR" sz="3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fr-FR" sz="5600" dirty="0">
                <a:solidFill>
                  <a:srgbClr val="000000"/>
                </a:solidFill>
              </a:rPr>
              <a:t>Voici les principaux enjeux :</a:t>
            </a:r>
          </a:p>
          <a:p>
            <a:pPr marL="0" indent="0">
              <a:buNone/>
            </a:pPr>
            <a:endParaRPr lang="fr-FR" sz="48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/>
            <a:r>
              <a:rPr lang="fr-FR" sz="4800" b="1" i="0" u="none" strike="noStrike" dirty="0">
                <a:solidFill>
                  <a:srgbClr val="000000"/>
                </a:solidFill>
                <a:effectLst/>
              </a:rPr>
              <a:t>Accessibilité et Diversité</a:t>
            </a:r>
            <a:endParaRPr lang="fr-FR" sz="4800" b="0" i="0" u="none" strike="noStrike" dirty="0">
              <a:solidFill>
                <a:srgbClr val="000000"/>
              </a:solidFill>
              <a:effectLst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4800" b="0" i="0" u="none" strike="noStrike" dirty="0">
                <a:solidFill>
                  <a:srgbClr val="000000"/>
                </a:solidFill>
                <a:effectLst/>
              </a:rPr>
              <a:t>Proposer des tarifs adaptés pour des associations, jeunes artistes ou événements solidaires.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4800" b="0" i="0" u="none" strike="noStrike" dirty="0">
                <a:solidFill>
                  <a:srgbClr val="000000"/>
                </a:solidFill>
                <a:effectLst/>
              </a:rPr>
              <a:t>Mettre en valeur la diversité culturelle, sociale et corporelle dans les projets photographiques.</a:t>
            </a:r>
          </a:p>
          <a:p>
            <a:pPr marL="0" indent="0">
              <a:buNone/>
            </a:pPr>
            <a:endParaRPr lang="fr-FR" sz="48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/>
            <a:r>
              <a:rPr lang="fr-FR" sz="4800" b="1" i="0" u="none" strike="noStrike" dirty="0">
                <a:solidFill>
                  <a:srgbClr val="000000"/>
                </a:solidFill>
                <a:effectLst/>
              </a:rPr>
              <a:t>Réduction de l'Empreinte Carbone</a:t>
            </a:r>
            <a:endParaRPr lang="fr-FR" sz="4800" b="0" i="0" u="none" strike="noStrike" dirty="0">
              <a:solidFill>
                <a:srgbClr val="000000"/>
              </a:solidFill>
              <a:effectLst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4800" b="0" i="0" u="none" strike="noStrike" dirty="0">
                <a:solidFill>
                  <a:srgbClr val="000000"/>
                </a:solidFill>
                <a:effectLst/>
              </a:rPr>
              <a:t>Privilégier les déplacements en </a:t>
            </a:r>
            <a:r>
              <a:rPr lang="fr-FR" sz="4800" b="0" i="0" u="none" strike="noStrike" dirty="0" err="1">
                <a:solidFill>
                  <a:srgbClr val="000000"/>
                </a:solidFill>
                <a:effectLst/>
              </a:rPr>
              <a:t>velo</a:t>
            </a:r>
            <a:r>
              <a:rPr lang="fr-FR" sz="4800" b="0" i="0" u="none" strike="noStrike" dirty="0">
                <a:solidFill>
                  <a:srgbClr val="000000"/>
                </a:solidFill>
                <a:effectLst/>
              </a:rPr>
              <a:t> et  regrouper les shootings pour limiter les trajets en voiture.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4800" b="0" i="0" u="none" strike="noStrike" dirty="0">
                <a:solidFill>
                  <a:srgbClr val="000000"/>
                </a:solidFill>
                <a:effectLst/>
              </a:rPr>
              <a:t>Utiliser des équipements écoénergétiques et limiter la consommation d’électricité dans le studio. (appareil en bois)</a:t>
            </a:r>
          </a:p>
          <a:p>
            <a:pPr marL="0" indent="0">
              <a:buNone/>
            </a:pPr>
            <a:endParaRPr lang="fr-FR" sz="48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/>
            <a:r>
              <a:rPr lang="fr-FR" sz="4800" b="1" i="0" u="none" strike="noStrike" dirty="0">
                <a:solidFill>
                  <a:srgbClr val="000000"/>
                </a:solidFill>
                <a:effectLst/>
              </a:rPr>
              <a:t>Utilisation de Matériaux Écoresponsables</a:t>
            </a:r>
            <a:endParaRPr lang="fr-FR" sz="4800" dirty="0">
              <a:solidFill>
                <a:srgbClr val="000000"/>
              </a:solidFill>
            </a:endParaRPr>
          </a:p>
          <a:p>
            <a:pPr lvl="1"/>
            <a:r>
              <a:rPr lang="fr-FR" sz="4800" b="0" i="0" u="none" strike="noStrike" dirty="0">
                <a:solidFill>
                  <a:srgbClr val="000000"/>
                </a:solidFill>
                <a:effectLst/>
              </a:rPr>
              <a:t>Privilégier des papiers et encres écologiques pour les impressions.</a:t>
            </a:r>
          </a:p>
          <a:p>
            <a:pPr lvl="1"/>
            <a:r>
              <a:rPr lang="fr-FR" sz="4800" b="0" i="0" u="none" strike="noStrike" dirty="0">
                <a:solidFill>
                  <a:srgbClr val="000000"/>
                </a:solidFill>
                <a:effectLst/>
              </a:rPr>
              <a:t>Opter pour des albums photo en matériaux recyclés ou durables.</a:t>
            </a:r>
          </a:p>
          <a:p>
            <a:pPr marL="457200" lvl="1" indent="0">
              <a:buNone/>
            </a:pPr>
            <a:endParaRPr lang="fr-FR" sz="48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fr-FR" sz="1800" dirty="0"/>
          </a:p>
        </p:txBody>
      </p:sp>
      <p:pic>
        <p:nvPicPr>
          <p:cNvPr id="7" name="Image 6" descr="Une image contenant plein air, sol, plante, bâtiment&#10;&#10;Description générée automatiquement">
            <a:extLst>
              <a:ext uri="{FF2B5EF4-FFF2-40B4-BE49-F238E27FC236}">
                <a16:creationId xmlns:a16="http://schemas.microsoft.com/office/drawing/2014/main" id="{61B4EB78-CDF8-5B4C-31CF-B083E9CFA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383" y="3544357"/>
            <a:ext cx="2481788" cy="2481788"/>
          </a:xfrm>
          <a:prstGeom prst="snip2DiagRect">
            <a:avLst>
              <a:gd name="adj1" fmla="val 5647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 9" descr="Une image contenant sol, plein air, plante, herbe&#10;&#10;Description générée automatiquement">
            <a:extLst>
              <a:ext uri="{FF2B5EF4-FFF2-40B4-BE49-F238E27FC236}">
                <a16:creationId xmlns:a16="http://schemas.microsoft.com/office/drawing/2014/main" id="{AB32BC41-2780-CC22-3718-FD91AFBF0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7491" y="904240"/>
            <a:ext cx="2145030" cy="21450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72524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D39ECD8-0E3E-43C1-9E56-3604E9A15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592F0F-402B-4FF5-BC6B-00A02465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EF0DA20-3B85-45BF-BA3A-BFB1E8447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777C3F1-A465-43B3-85B0-DD54F9F15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DB29FDA-E291-482E-AAF5-3E0C5C321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0024A88-E45C-43D3-B94F-346AF518B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1B273C7-A413-D2FF-08CD-25B9BB30D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561069" cy="1416721"/>
          </a:xfrm>
        </p:spPr>
        <p:txBody>
          <a:bodyPr>
            <a:normAutofit/>
          </a:bodyPr>
          <a:lstStyle/>
          <a:p>
            <a:r>
              <a:rPr lang="fr-FR" sz="4000" b="1"/>
              <a:t>ORIENTATION STRATEGIQUES</a:t>
            </a:r>
            <a:endParaRPr lang="fr-FR" sz="40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FBD34B5-7777-4A8A-8ED2-97A4A3C27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39418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E48824-6392-458C-6241-EFC1B4D3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4567427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fr-FR" sz="1400"/>
          </a:p>
          <a:p>
            <a:pPr>
              <a:lnSpc>
                <a:spcPct val="90000"/>
              </a:lnSpc>
            </a:pPr>
            <a:r>
              <a:rPr lang="fr-FR" sz="1400">
                <a:latin typeface="-webkit-standard"/>
              </a:rPr>
              <a:t>Présence en Ligne et Réseaux Sociaux (avec le site internet)</a:t>
            </a:r>
          </a:p>
          <a:p>
            <a:pPr>
              <a:lnSpc>
                <a:spcPct val="90000"/>
              </a:lnSpc>
            </a:pPr>
            <a:endParaRPr lang="fr-FR" sz="1400">
              <a:latin typeface="-webkit-standard"/>
            </a:endParaRPr>
          </a:p>
          <a:p>
            <a:pPr>
              <a:lnSpc>
                <a:spcPct val="90000"/>
              </a:lnSpc>
            </a:pPr>
            <a:r>
              <a:rPr lang="fr-FR" sz="1400">
                <a:latin typeface="-webkit-standard"/>
              </a:rPr>
              <a:t>Expérience Client Personnalisée (Offrir un suivi sur mesure et une approche chaleureuse.)</a:t>
            </a:r>
          </a:p>
          <a:p>
            <a:pPr marL="0" indent="0">
              <a:lnSpc>
                <a:spcPct val="90000"/>
              </a:lnSpc>
              <a:buNone/>
            </a:pPr>
            <a:endParaRPr lang="fr-FR" sz="1400">
              <a:latin typeface="-webkit-standard"/>
            </a:endParaRPr>
          </a:p>
          <a:p>
            <a:pPr>
              <a:lnSpc>
                <a:spcPct val="90000"/>
              </a:lnSpc>
            </a:pPr>
            <a:r>
              <a:rPr lang="fr-FR" sz="1400">
                <a:latin typeface="-webkit-standard"/>
              </a:rPr>
              <a:t>Création d’ateliers (calendrier, Atelier Coups de pouces, etc)</a:t>
            </a:r>
          </a:p>
          <a:p>
            <a:pPr>
              <a:lnSpc>
                <a:spcPct val="90000"/>
              </a:lnSpc>
            </a:pPr>
            <a:endParaRPr lang="fr-FR" sz="1400">
              <a:latin typeface="-webkit-standard"/>
            </a:endParaRPr>
          </a:p>
          <a:p>
            <a:pPr>
              <a:lnSpc>
                <a:spcPct val="90000"/>
              </a:lnSpc>
            </a:pPr>
            <a:r>
              <a:rPr lang="fr-FR" sz="1400">
                <a:latin typeface="-webkit-standard"/>
              </a:rPr>
              <a:t>Bouche-à-Oreille et Recommandations (Encourager les clients satisfaits à laisser des avis et recommandations.)</a:t>
            </a:r>
          </a:p>
          <a:p>
            <a:pPr>
              <a:lnSpc>
                <a:spcPct val="90000"/>
              </a:lnSpc>
            </a:pPr>
            <a:endParaRPr lang="fr-FR" sz="1400" b="0" i="0" u="none" strike="noStrike">
              <a:effectLst/>
            </a:endParaRPr>
          </a:p>
          <a:p>
            <a:pPr marL="0" indent="0">
              <a:lnSpc>
                <a:spcPct val="90000"/>
              </a:lnSpc>
              <a:buNone/>
            </a:pPr>
            <a:endParaRPr lang="fr-FR" sz="1400"/>
          </a:p>
          <a:p>
            <a:pPr>
              <a:lnSpc>
                <a:spcPct val="90000"/>
              </a:lnSpc>
            </a:pPr>
            <a:endParaRPr lang="fr-FR" sz="1400"/>
          </a:p>
        </p:txBody>
      </p:sp>
      <p:pic>
        <p:nvPicPr>
          <p:cNvPr id="5" name="Image 4" descr="Une image contenant texte, Dessin d’enfant, dessin, dessin humoristique&#10;&#10;Description générée automatiquement">
            <a:extLst>
              <a:ext uri="{FF2B5EF4-FFF2-40B4-BE49-F238E27FC236}">
                <a16:creationId xmlns:a16="http://schemas.microsoft.com/office/drawing/2014/main" id="{85098B0D-8ACD-FA3F-E296-9147744215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276" r="-2" b="186"/>
          <a:stretch/>
        </p:blipFill>
        <p:spPr>
          <a:xfrm>
            <a:off x="6093447" y="821175"/>
            <a:ext cx="2584054" cy="249453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18F8D27-BFDB-4BF9-A512-FF930275B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5486" y="821175"/>
            <a:ext cx="2510350" cy="24945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Visage humain, personne, habits, baiser&#10;&#10;Description générée automatiquement">
            <a:extLst>
              <a:ext uri="{FF2B5EF4-FFF2-40B4-BE49-F238E27FC236}">
                <a16:creationId xmlns:a16="http://schemas.microsoft.com/office/drawing/2014/main" id="{DB34E583-164E-B528-0181-3B5F00EF642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5621" r="2866" b="-2"/>
          <a:stretch/>
        </p:blipFill>
        <p:spPr>
          <a:xfrm>
            <a:off x="8855486" y="821175"/>
            <a:ext cx="2510350" cy="2494531"/>
          </a:xfrm>
          <a:prstGeom prst="rect">
            <a:avLst/>
          </a:prstGeom>
        </p:spPr>
      </p:pic>
      <p:pic>
        <p:nvPicPr>
          <p:cNvPr id="11" name="Image 10" descr="Une image contenant arbre, texte, capture d’écran, Photothèque&#10;&#10;Description générée automatiquement">
            <a:extLst>
              <a:ext uri="{FF2B5EF4-FFF2-40B4-BE49-F238E27FC236}">
                <a16:creationId xmlns:a16="http://schemas.microsoft.com/office/drawing/2014/main" id="{EF9FD705-62B4-0563-30ED-F9708816C4A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129" r="-2" b="9892"/>
          <a:stretch/>
        </p:blipFill>
        <p:spPr>
          <a:xfrm>
            <a:off x="6084000" y="3453833"/>
            <a:ext cx="5264080" cy="247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6509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2F6A24-139E-4EB5-86D2-431F42EF8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63AE85-BE5D-4975-BACF-DDDCC9C2A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7751F0-16BF-4A9D-B778-5D46B92B4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755924-121A-47AA-8613-995D4108B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4D2AFDA-19BE-4455-830E-1541E5D7B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B15EBF-E414-4E00-87E7-700A78A60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A7EA86B-6FBD-E5B4-67AD-95DA9B78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100" b="1" i="0" u="none" strike="noStrike" kern="1200" cap="all" spc="100" baseline="0">
                <a:effectLst/>
                <a:latin typeface="+mj-lt"/>
                <a:ea typeface="+mj-ea"/>
                <a:cs typeface="+mj-cs"/>
              </a:rPr>
              <a:t>RGPD (Règlement Général sur la Protection des Données) :</a:t>
            </a:r>
            <a:br>
              <a:rPr lang="fr-FR" sz="2100" b="1" i="0" u="none" strike="noStrike" kern="1200" cap="all" spc="100" baseline="0">
                <a:effectLst/>
                <a:latin typeface="+mj-lt"/>
                <a:ea typeface="+mj-ea"/>
                <a:cs typeface="+mj-cs"/>
              </a:rPr>
            </a:br>
            <a:endParaRPr lang="fr-FR" sz="21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DA5B05-DD14-4860-AC45-02A8D2EE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texte, capture d’écran, logo, Police&#10;&#10;Description générée automatiquement">
            <a:extLst>
              <a:ext uri="{FF2B5EF4-FFF2-40B4-BE49-F238E27FC236}">
                <a16:creationId xmlns:a16="http://schemas.microsoft.com/office/drawing/2014/main" id="{720FACD7-F014-1C06-B4DA-E8A8EDB206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65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  <a:noFill/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BE37AC-AD36-4C42-9B8C-C5500F4E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371001-EE80-1CA4-7E63-1F766E07E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1500" b="0" i="1" u="none" strike="noStrike" kern="1200" dirty="0">
                <a:effectLst/>
                <a:latin typeface="+mn-lt"/>
                <a:ea typeface="+mn-ea"/>
                <a:cs typeface="+mn-cs"/>
              </a:rPr>
              <a:t>Lors de la gestion du site internet, il est essentiel que l'entreprise respecte les règles du RGPD, notamment :</a:t>
            </a:r>
          </a:p>
          <a:p>
            <a:pPr marL="0" indent="0">
              <a:lnSpc>
                <a:spcPct val="90000"/>
              </a:lnSpc>
              <a:buNone/>
            </a:pPr>
            <a:endParaRPr lang="fr-FR" sz="1500" b="0" i="1" u="none" strike="noStrike" kern="1200" dirty="0"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r>
              <a:rPr lang="fr-FR" sz="1500" b="0" i="0" u="none" strike="noStrike" kern="1200" dirty="0">
                <a:effectLst/>
                <a:latin typeface="+mn-lt"/>
                <a:ea typeface="+mn-ea"/>
                <a:cs typeface="+mn-cs"/>
              </a:rPr>
              <a:t>Protection des données des clients (informations personnelles lors de l’envoi de mail en ligne).</a:t>
            </a:r>
          </a:p>
          <a:p>
            <a:pPr>
              <a:lnSpc>
                <a:spcPct val="90000"/>
              </a:lnSpc>
            </a:pPr>
            <a:r>
              <a:rPr lang="fr-FR" sz="1500" b="0" i="0" u="none" strike="noStrike" kern="1200" dirty="0">
                <a:effectLst/>
                <a:latin typeface="+mn-lt"/>
                <a:ea typeface="+mn-ea"/>
                <a:cs typeface="+mn-cs"/>
              </a:rPr>
              <a:t>Mise en place d'une politique de confidentialité expliquant l'utilisation des données.</a:t>
            </a:r>
          </a:p>
          <a:p>
            <a:pPr>
              <a:lnSpc>
                <a:spcPct val="90000"/>
              </a:lnSpc>
            </a:pPr>
            <a:r>
              <a:rPr lang="fr-FR" sz="1500" b="0" i="0" u="none" strike="noStrike" kern="1200" dirty="0">
                <a:effectLst/>
                <a:latin typeface="+mn-lt"/>
                <a:ea typeface="+mn-ea"/>
                <a:cs typeface="+mn-cs"/>
              </a:rPr>
              <a:t>Consentement des utilisateurs pour les cookies et autres traceurs sur le site web.</a:t>
            </a:r>
          </a:p>
          <a:p>
            <a:pPr marL="0" indent="0">
              <a:lnSpc>
                <a:spcPct val="90000"/>
              </a:lnSpc>
              <a:buNone/>
            </a:pPr>
            <a:endParaRPr lang="fr-FR" sz="1500" kern="1200" dirty="0"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90000"/>
              </a:lnSpc>
              <a:buNone/>
            </a:pP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32049297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81D50C-D040-29D9-627D-7C49723A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800" b="1" dirty="0">
                <a:solidFill>
                  <a:srgbClr val="262626"/>
                </a:solidFill>
              </a:rPr>
              <a:t>	</a:t>
            </a:r>
            <a:r>
              <a:rPr lang="fr-FR" sz="2800" b="1" dirty="0" err="1">
                <a:solidFill>
                  <a:srgbClr val="262626"/>
                </a:solidFill>
              </a:rPr>
              <a:t>Swot</a:t>
            </a:r>
            <a:r>
              <a:rPr lang="fr-FR" sz="2800" b="1" dirty="0">
                <a:solidFill>
                  <a:srgbClr val="262626"/>
                </a:solidFill>
              </a:rPr>
              <a:t> </a:t>
            </a:r>
            <a:br>
              <a:rPr lang="fr-FR" sz="2800" b="1" dirty="0">
                <a:solidFill>
                  <a:srgbClr val="262626"/>
                </a:solidFill>
              </a:rPr>
            </a:br>
            <a:r>
              <a:rPr lang="fr-FR" sz="2800" i="1" u="none" strike="noStrike" dirty="0">
                <a:solidFill>
                  <a:srgbClr val="262626"/>
                </a:solidFill>
                <a:effectLst/>
              </a:rPr>
              <a:t>(Analyse des forces, faiblesses, opportunités, menaces) :</a:t>
            </a:r>
            <a:br>
              <a:rPr lang="fr-FR" sz="2800" b="1" i="0" u="none" strike="noStrike" dirty="0">
                <a:solidFill>
                  <a:srgbClr val="262626"/>
                </a:solidFill>
                <a:effectLst/>
              </a:rPr>
            </a:br>
            <a:endParaRPr lang="fr-FR" sz="2800" dirty="0">
              <a:solidFill>
                <a:srgbClr val="262626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306C46A-6723-CD17-D6FF-A6973567C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5909190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9445053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Organique</Template>
  <TotalTime>199</TotalTime>
  <Words>1180</Words>
  <Application>Microsoft Macintosh PowerPoint</Application>
  <PresentationFormat>Grand écran</PresentationFormat>
  <Paragraphs>174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-webkit-standard</vt:lpstr>
      <vt:lpstr>Arial</vt:lpstr>
      <vt:lpstr>Garamond</vt:lpstr>
      <vt:lpstr>Space Mono</vt:lpstr>
      <vt:lpstr>Organique</vt:lpstr>
      <vt:lpstr>Ludovic-Bruneaux</vt:lpstr>
      <vt:lpstr>Sommaire</vt:lpstr>
      <vt:lpstr>Identification</vt:lpstr>
      <vt:lpstr>HISTORIQUE</vt:lpstr>
      <vt:lpstr>Externalités</vt:lpstr>
      <vt:lpstr>RSE (Responsabilité Sociétale des Entreprise)</vt:lpstr>
      <vt:lpstr>ORIENTATION STRATEGIQUES</vt:lpstr>
      <vt:lpstr>RGPD (Règlement Général sur la Protection des Données) : </vt:lpstr>
      <vt:lpstr> Swot  (Analyse des forces, faiblesses, opportunités, menaces) : </vt:lpstr>
      <vt:lpstr>Merci  de votre attention</vt:lpstr>
      <vt:lpstr>Ludovic-Bruneaux</vt:lpstr>
      <vt:lpstr>Sommaire</vt:lpstr>
      <vt:lpstr>Identification</vt:lpstr>
      <vt:lpstr>HISTORIQUE</vt:lpstr>
      <vt:lpstr>Externalités</vt:lpstr>
      <vt:lpstr>RSE (Responsabilité Sociétale des Entreprise)</vt:lpstr>
      <vt:lpstr>ORIENTATION STRATEGIQUES</vt:lpstr>
      <vt:lpstr>RGPD (Règlement Général sur la Protection des Données) : </vt:lpstr>
      <vt:lpstr> Swot  (Analyse des forces, faiblesses, opportunités, menaces) : </vt:lpstr>
      <vt:lpstr>Merci 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IDENTIFICATION DE L’ENTREPRISE</dc:title>
  <dc:creator>elie chicha</dc:creator>
  <cp:lastModifiedBy>elie chicha</cp:lastModifiedBy>
  <cp:revision>8</cp:revision>
  <dcterms:created xsi:type="dcterms:W3CDTF">2024-09-19T11:17:44Z</dcterms:created>
  <dcterms:modified xsi:type="dcterms:W3CDTF">2025-02-16T16:06:07Z</dcterms:modified>
</cp:coreProperties>
</file>